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59" r:id="rId5"/>
    <p:sldId id="261" r:id="rId6"/>
    <p:sldId id="262" r:id="rId7"/>
    <p:sldId id="267" r:id="rId8"/>
    <p:sldId id="268" r:id="rId9"/>
    <p:sldId id="269" r:id="rId10"/>
    <p:sldId id="270" r:id="rId11"/>
    <p:sldId id="263" r:id="rId12"/>
    <p:sldId id="264" r:id="rId13"/>
    <p:sldId id="265" r:id="rId14"/>
    <p:sldId id="266"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1pPr>
    <a:lvl2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2pPr>
    <a:lvl3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3pPr>
    <a:lvl4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4pPr>
    <a:lvl5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5pPr>
    <a:lvl6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6pPr>
    <a:lvl7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7pPr>
    <a:lvl8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8pPr>
    <a:lvl9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23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E9CB"/>
          </a:solidFill>
        </a:fill>
      </a:tcStyle>
    </a:wholeTbl>
    <a:band2H>
      <a:tcTxStyle/>
      <a:tcStyle>
        <a:tcBdr/>
        <a:fill>
          <a:solidFill>
            <a:srgbClr val="EEF4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E9CB"/>
          </a:solidFill>
        </a:fill>
      </a:tcStyle>
    </a:wholeTbl>
    <a:band2H>
      <a:tcTxStyle/>
      <a:tcStyle>
        <a:tcBdr/>
        <a:fill>
          <a:solidFill>
            <a:srgbClr val="EEF4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5E6CB"/>
          </a:solidFill>
        </a:fill>
      </a:tcStyle>
    </a:wholeTbl>
    <a:band2H>
      <a:tcTxStyle/>
      <a:tcStyle>
        <a:tcBdr/>
        <a:fill>
          <a:solidFill>
            <a:srgbClr val="FAF3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8D0"/>
          </a:solidFill>
        </a:fill>
      </a:tcStyle>
    </a:wholeTbl>
    <a:band2H>
      <a:tcTxStyle/>
      <a:tcStyle>
        <a:tcBdr/>
        <a:fill>
          <a:solidFill>
            <a:srgbClr val="EEED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7" d="100"/>
          <a:sy n="37" d="100"/>
        </p:scale>
        <p:origin x="101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1143000" y="685800"/>
            <a:ext cx="4572000" cy="3429000"/>
          </a:xfrm>
          <a:prstGeom prst="rect">
            <a:avLst/>
          </a:prstGeom>
        </p:spPr>
        <p:txBody>
          <a:bodyPr/>
          <a:lstStyle/>
          <a:p>
            <a:endParaRPr/>
          </a:p>
        </p:txBody>
      </p:sp>
      <p:sp>
        <p:nvSpPr>
          <p:cNvPr id="192" name="Shape 192"/>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247180563"/>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grpSp>
        <p:nvGrpSpPr>
          <p:cNvPr id="32" name="Group 6"/>
          <p:cNvGrpSpPr/>
          <p:nvPr/>
        </p:nvGrpSpPr>
        <p:grpSpPr>
          <a:xfrm>
            <a:off x="-3" y="-16934"/>
            <a:ext cx="24384005" cy="13732938"/>
            <a:chOff x="-2" y="0"/>
            <a:chExt cx="24384005" cy="13732936"/>
          </a:xfrm>
        </p:grpSpPr>
        <p:sp>
          <p:nvSpPr>
            <p:cNvPr id="22" name="Straight Connector 31"/>
            <p:cNvSpPr/>
            <p:nvPr/>
          </p:nvSpPr>
          <p:spPr>
            <a:xfrm>
              <a:off x="18742025" y="16933"/>
              <a:ext cx="2438401" cy="13716002"/>
            </a:xfrm>
            <a:prstGeom prst="line">
              <a:avLst/>
            </a:prstGeom>
            <a:noFill/>
            <a:ln w="9525" cap="rnd">
              <a:solidFill>
                <a:srgbClr val="BFBFBF"/>
              </a:solidFill>
              <a:prstDash val="solid"/>
              <a:round/>
            </a:ln>
            <a:effectLst/>
          </p:spPr>
          <p:txBody>
            <a:bodyPr wrap="square" lIns="45718" tIns="45718" rIns="45718" bIns="45718" numCol="1" anchor="t">
              <a:noAutofit/>
            </a:bodyPr>
            <a:lstStyle/>
            <a:p>
              <a:endParaRPr/>
            </a:p>
          </p:txBody>
        </p:sp>
        <p:sp>
          <p:nvSpPr>
            <p:cNvPr id="23" name="Straight Connector 20"/>
            <p:cNvSpPr/>
            <p:nvPr/>
          </p:nvSpPr>
          <p:spPr>
            <a:xfrm flipH="1">
              <a:off x="14850533" y="7379760"/>
              <a:ext cx="9527118" cy="6353174"/>
            </a:xfrm>
            <a:prstGeom prst="line">
              <a:avLst/>
            </a:prstGeom>
            <a:noFill/>
            <a:ln w="9525" cap="rnd">
              <a:solidFill>
                <a:srgbClr val="D9D9D9"/>
              </a:solidFill>
              <a:prstDash val="solid"/>
              <a:round/>
            </a:ln>
            <a:effectLst/>
          </p:spPr>
          <p:txBody>
            <a:bodyPr wrap="square" lIns="45718" tIns="45718" rIns="45718" bIns="45718" numCol="1" anchor="t">
              <a:noAutofit/>
            </a:bodyPr>
            <a:lstStyle/>
            <a:p>
              <a:endParaRPr/>
            </a:p>
          </p:txBody>
        </p:sp>
        <p:sp>
          <p:nvSpPr>
            <p:cNvPr id="24" name="Rectangle 23"/>
            <p:cNvSpPr/>
            <p:nvPr/>
          </p:nvSpPr>
          <p:spPr>
            <a:xfrm>
              <a:off x="18362953" y="0"/>
              <a:ext cx="6014699" cy="13732935"/>
            </a:xfrm>
            <a:custGeom>
              <a:avLst/>
              <a:gdLst/>
              <a:ahLst/>
              <a:cxnLst>
                <a:cxn ang="0">
                  <a:pos x="wd2" y="hd2"/>
                </a:cxn>
                <a:cxn ang="5400000">
                  <a:pos x="wd2" y="hd2"/>
                </a:cxn>
                <a:cxn ang="10800000">
                  <a:pos x="wd2" y="hd2"/>
                </a:cxn>
                <a:cxn ang="16200000">
                  <a:pos x="wd2" y="hd2"/>
                </a:cxn>
              </a:cxnLst>
              <a:rect l="0" t="0" r="r" b="b"/>
              <a:pathLst>
                <a:path w="21600" h="21600" extrusionOk="0">
                  <a:moveTo>
                    <a:pt x="14692" y="0"/>
                  </a:moveTo>
                  <a:lnTo>
                    <a:pt x="21600" y="0"/>
                  </a:lnTo>
                  <a:lnTo>
                    <a:pt x="21600" y="21600"/>
                  </a:lnTo>
                  <a:lnTo>
                    <a:pt x="0" y="21600"/>
                  </a:lnTo>
                  <a:lnTo>
                    <a:pt x="14692" y="0"/>
                  </a:lnTo>
                  <a:close/>
                </a:path>
              </a:pathLst>
            </a:custGeom>
            <a:solidFill>
              <a:schemeClr val="accent1">
                <a:alpha val="30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25" name="Rectangle 25"/>
            <p:cNvSpPr/>
            <p:nvPr/>
          </p:nvSpPr>
          <p:spPr>
            <a:xfrm>
              <a:off x="19206884" y="0"/>
              <a:ext cx="5177120" cy="137329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10092" y="21600"/>
                  </a:lnTo>
                  <a:lnTo>
                    <a:pt x="0" y="0"/>
                  </a:lnTo>
                  <a:close/>
                </a:path>
              </a:pathLst>
            </a:custGeom>
            <a:solidFill>
              <a:schemeClr val="accent1">
                <a:alpha val="20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26" name="Isosceles Triangle 26"/>
            <p:cNvSpPr/>
            <p:nvPr/>
          </p:nvSpPr>
          <p:spPr>
            <a:xfrm>
              <a:off x="17864667" y="6112933"/>
              <a:ext cx="6519336" cy="76200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chemeClr val="accent2">
                <a:alpha val="72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27" name="Rectangle 27"/>
            <p:cNvSpPr/>
            <p:nvPr/>
          </p:nvSpPr>
          <p:spPr>
            <a:xfrm>
              <a:off x="18669001" y="0"/>
              <a:ext cx="5708654" cy="137329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18697" y="21600"/>
                  </a:lnTo>
                  <a:lnTo>
                    <a:pt x="0" y="0"/>
                  </a:lnTo>
                  <a:close/>
                </a:path>
              </a:pathLst>
            </a:custGeom>
            <a:solidFill>
              <a:srgbClr val="3F7819">
                <a:alpha val="70000"/>
              </a:srgb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28" name="Rectangle 28"/>
            <p:cNvSpPr/>
            <p:nvPr/>
          </p:nvSpPr>
          <p:spPr>
            <a:xfrm>
              <a:off x="21797461" y="-1"/>
              <a:ext cx="2580190" cy="13732938"/>
            </a:xfrm>
            <a:custGeom>
              <a:avLst/>
              <a:gdLst/>
              <a:ahLst/>
              <a:cxnLst>
                <a:cxn ang="0">
                  <a:pos x="wd2" y="hd2"/>
                </a:cxn>
                <a:cxn ang="5400000">
                  <a:pos x="wd2" y="hd2"/>
                </a:cxn>
                <a:cxn ang="10800000">
                  <a:pos x="wd2" y="hd2"/>
                </a:cxn>
                <a:cxn ang="16200000">
                  <a:pos x="wd2" y="hd2"/>
                </a:cxn>
              </a:cxnLst>
              <a:rect l="0" t="0" r="r" b="b"/>
              <a:pathLst>
                <a:path w="21600" h="21600" extrusionOk="0">
                  <a:moveTo>
                    <a:pt x="17073" y="0"/>
                  </a:moveTo>
                  <a:lnTo>
                    <a:pt x="21600" y="0"/>
                  </a:lnTo>
                  <a:lnTo>
                    <a:pt x="21600" y="21600"/>
                  </a:lnTo>
                  <a:lnTo>
                    <a:pt x="0" y="21600"/>
                  </a:lnTo>
                  <a:lnTo>
                    <a:pt x="17073" y="0"/>
                  </a:lnTo>
                  <a:close/>
                </a:path>
              </a:pathLst>
            </a:custGeom>
            <a:solidFill>
              <a:srgbClr val="C0E474">
                <a:alpha val="70000"/>
              </a:srgb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29" name="Rectangle 29"/>
            <p:cNvSpPr/>
            <p:nvPr/>
          </p:nvSpPr>
          <p:spPr>
            <a:xfrm>
              <a:off x="21877999" y="-1"/>
              <a:ext cx="2499652" cy="1373293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19173" y="21600"/>
                  </a:lnTo>
                  <a:lnTo>
                    <a:pt x="0" y="0"/>
                  </a:lnTo>
                  <a:close/>
                </a:path>
              </a:pathLst>
            </a:custGeom>
            <a:solidFill>
              <a:schemeClr val="accent1">
                <a:alpha val="64999"/>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30" name="Isosceles Triangle 30"/>
            <p:cNvSpPr/>
            <p:nvPr/>
          </p:nvSpPr>
          <p:spPr>
            <a:xfrm>
              <a:off x="20743333" y="7196666"/>
              <a:ext cx="3634321" cy="653626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chemeClr val="accent1">
                <a:alpha val="80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31" name="Isosceles Triangle 18"/>
            <p:cNvSpPr/>
            <p:nvPr/>
          </p:nvSpPr>
          <p:spPr>
            <a:xfrm rot="10800000">
              <a:off x="-2" y="16933"/>
              <a:ext cx="1685194" cy="1133231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chemeClr val="accent1">
                <a:alpha val="85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grpSp>
      <p:sp>
        <p:nvSpPr>
          <p:cNvPr id="33" name="Title Text"/>
          <p:cNvSpPr txBox="1">
            <a:spLocks noGrp="1"/>
          </p:cNvSpPr>
          <p:nvPr>
            <p:ph type="title"/>
          </p:nvPr>
        </p:nvSpPr>
        <p:spPr>
          <a:xfrm>
            <a:off x="3014134" y="4809068"/>
            <a:ext cx="15533874" cy="3292605"/>
          </a:xfrm>
          <a:prstGeom prst="rect">
            <a:avLst/>
          </a:prstGeom>
        </p:spPr>
        <p:txBody>
          <a:bodyPr anchor="b"/>
          <a:lstStyle>
            <a:lvl1pPr algn="r">
              <a:defRPr sz="9600"/>
            </a:lvl1pPr>
          </a:lstStyle>
          <a:p>
            <a:r>
              <a:t>Title Text</a:t>
            </a:r>
          </a:p>
        </p:txBody>
      </p:sp>
      <p:sp>
        <p:nvSpPr>
          <p:cNvPr id="34" name="Body Level One…"/>
          <p:cNvSpPr txBox="1">
            <a:spLocks noGrp="1"/>
          </p:cNvSpPr>
          <p:nvPr>
            <p:ph type="body" sz="quarter" idx="1"/>
          </p:nvPr>
        </p:nvSpPr>
        <p:spPr>
          <a:xfrm>
            <a:off x="3014134" y="8101665"/>
            <a:ext cx="15533874" cy="2193800"/>
          </a:xfrm>
          <a:prstGeom prst="rect">
            <a:avLst/>
          </a:prstGeom>
        </p:spPr>
        <p:txBody>
          <a:bodyPr numCol="1" spcCol="38100"/>
          <a:lstStyle>
            <a:lvl1pPr marL="0" indent="0" algn="r">
              <a:buClrTx/>
              <a:buSzTx/>
              <a:buFontTx/>
              <a:buNone/>
              <a:defRPr>
                <a:solidFill>
                  <a:srgbClr val="808080"/>
                </a:solidFill>
              </a:defRPr>
            </a:lvl1pPr>
            <a:lvl2pPr marL="0" indent="0" algn="r">
              <a:buClrTx/>
              <a:buSzTx/>
              <a:buFontTx/>
              <a:buNone/>
              <a:defRPr>
                <a:solidFill>
                  <a:srgbClr val="808080"/>
                </a:solidFill>
              </a:defRPr>
            </a:lvl2pPr>
            <a:lvl3pPr marL="0" indent="0" algn="r">
              <a:buClrTx/>
              <a:buSzTx/>
              <a:buFontTx/>
              <a:buNone/>
              <a:defRPr>
                <a:solidFill>
                  <a:srgbClr val="808080"/>
                </a:solidFill>
              </a:defRPr>
            </a:lvl3pPr>
            <a:lvl4pPr marL="0" indent="0" algn="r">
              <a:buClrTx/>
              <a:buSzTx/>
              <a:buFontTx/>
              <a:buNone/>
              <a:defRPr>
                <a:solidFill>
                  <a:srgbClr val="808080"/>
                </a:solidFill>
              </a:defRPr>
            </a:lvl4pPr>
            <a:lvl5pPr marL="0" indent="0" algn="r">
              <a:buClrTx/>
              <a:buSzTx/>
              <a:buFontTx/>
              <a:buNone/>
              <a:defRPr>
                <a:solidFill>
                  <a:srgbClr val="808080"/>
                </a:solidFill>
              </a:defRPr>
            </a:lvl5pPr>
          </a:lstStyle>
          <a:p>
            <a:r>
              <a:t>Body Level One</a:t>
            </a:r>
          </a:p>
          <a:p>
            <a:pPr lvl="1"/>
            <a:r>
              <a:t>Body Level Two</a:t>
            </a:r>
          </a:p>
          <a:p>
            <a:pPr lvl="2"/>
            <a:r>
              <a:t>Body Level Three</a:t>
            </a:r>
          </a:p>
          <a:p>
            <a:pPr lvl="3"/>
            <a:r>
              <a:t>Body Level Four</a:t>
            </a:r>
          </a:p>
          <a:p>
            <a:pPr lvl="4"/>
            <a:r>
              <a:t>Body Level Five</a:t>
            </a:r>
          </a:p>
        </p:txBody>
      </p:sp>
      <p:sp>
        <p:nvSpPr>
          <p:cNvPr id="35"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Caption">
    <p:spTree>
      <p:nvGrpSpPr>
        <p:cNvPr id="1" name=""/>
        <p:cNvGrpSpPr/>
        <p:nvPr/>
      </p:nvGrpSpPr>
      <p:grpSpPr>
        <a:xfrm>
          <a:off x="0" y="0"/>
          <a:ext cx="0" cy="0"/>
          <a:chOff x="0" y="0"/>
          <a:chExt cx="0" cy="0"/>
        </a:xfrm>
      </p:grpSpPr>
      <p:sp>
        <p:nvSpPr>
          <p:cNvPr id="114" name="Title Text"/>
          <p:cNvSpPr txBox="1">
            <a:spLocks noGrp="1"/>
          </p:cNvSpPr>
          <p:nvPr>
            <p:ph type="title"/>
          </p:nvPr>
        </p:nvSpPr>
        <p:spPr>
          <a:xfrm>
            <a:off x="1354670" y="1219200"/>
            <a:ext cx="17193337" cy="6807200"/>
          </a:xfrm>
          <a:prstGeom prst="rect">
            <a:avLst/>
          </a:prstGeom>
        </p:spPr>
        <p:txBody>
          <a:bodyPr anchor="ctr"/>
          <a:lstStyle>
            <a:lvl1pPr>
              <a:defRPr sz="7800"/>
            </a:lvl1pPr>
          </a:lstStyle>
          <a:p>
            <a:r>
              <a:t>Title Text</a:t>
            </a:r>
          </a:p>
        </p:txBody>
      </p:sp>
      <p:sp>
        <p:nvSpPr>
          <p:cNvPr id="115" name="Body Level One…"/>
          <p:cNvSpPr txBox="1">
            <a:spLocks noGrp="1"/>
          </p:cNvSpPr>
          <p:nvPr>
            <p:ph type="body" sz="quarter" idx="1"/>
          </p:nvPr>
        </p:nvSpPr>
        <p:spPr>
          <a:xfrm>
            <a:off x="1354670" y="8940800"/>
            <a:ext cx="17193337" cy="3141924"/>
          </a:xfrm>
          <a:prstGeom prst="rect">
            <a:avLst/>
          </a:prstGeom>
        </p:spPr>
        <p:txBody>
          <a:bodyPr numCol="1" spcCol="38100" anchor="ctr"/>
          <a:lstStyle>
            <a:lvl1pPr marL="0" indent="0">
              <a:buClrTx/>
              <a:buSzTx/>
              <a:buFontTx/>
              <a:buNone/>
              <a:defRPr sz="3200"/>
            </a:lvl1pPr>
            <a:lvl2pPr marL="0" indent="0">
              <a:buClrTx/>
              <a:buSzTx/>
              <a:buFontTx/>
              <a:buNone/>
              <a:defRPr sz="3200"/>
            </a:lvl2pPr>
            <a:lvl3pPr marL="0" indent="0">
              <a:buClrTx/>
              <a:buSzTx/>
              <a:buFontTx/>
              <a:buNone/>
              <a:defRPr sz="3200"/>
            </a:lvl3pPr>
            <a:lvl4pPr marL="0" indent="0">
              <a:buClrTx/>
              <a:buSzTx/>
              <a:buFontTx/>
              <a:buNone/>
              <a:defRPr sz="3200"/>
            </a:lvl4pPr>
            <a:lvl5pPr marL="0" indent="0">
              <a:buClrTx/>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116"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Quote with Caption">
    <p:spTree>
      <p:nvGrpSpPr>
        <p:cNvPr id="1" name=""/>
        <p:cNvGrpSpPr/>
        <p:nvPr/>
      </p:nvGrpSpPr>
      <p:grpSpPr>
        <a:xfrm>
          <a:off x="0" y="0"/>
          <a:ext cx="0" cy="0"/>
          <a:chOff x="0" y="0"/>
          <a:chExt cx="0" cy="0"/>
        </a:xfrm>
      </p:grpSpPr>
      <p:sp>
        <p:nvSpPr>
          <p:cNvPr id="123" name="Title Text"/>
          <p:cNvSpPr txBox="1">
            <a:spLocks noGrp="1"/>
          </p:cNvSpPr>
          <p:nvPr>
            <p:ph type="title"/>
          </p:nvPr>
        </p:nvSpPr>
        <p:spPr>
          <a:xfrm>
            <a:off x="1862668" y="1219200"/>
            <a:ext cx="16188268" cy="6045200"/>
          </a:xfrm>
          <a:prstGeom prst="rect">
            <a:avLst/>
          </a:prstGeom>
        </p:spPr>
        <p:txBody>
          <a:bodyPr anchor="ctr"/>
          <a:lstStyle>
            <a:lvl1pPr>
              <a:defRPr sz="7800"/>
            </a:lvl1pPr>
          </a:lstStyle>
          <a:p>
            <a:r>
              <a:t>Title Text</a:t>
            </a:r>
          </a:p>
        </p:txBody>
      </p:sp>
      <p:sp>
        <p:nvSpPr>
          <p:cNvPr id="124" name="Body Level One…"/>
          <p:cNvSpPr txBox="1">
            <a:spLocks noGrp="1"/>
          </p:cNvSpPr>
          <p:nvPr>
            <p:ph type="body" sz="quarter" idx="1"/>
          </p:nvPr>
        </p:nvSpPr>
        <p:spPr>
          <a:xfrm>
            <a:off x="2732277" y="7264400"/>
            <a:ext cx="14449050" cy="762000"/>
          </a:xfrm>
          <a:prstGeom prst="rect">
            <a:avLst/>
          </a:prstGeom>
        </p:spPr>
        <p:txBody>
          <a:bodyPr numCol="1" spcCol="38100" anchor="ctr"/>
          <a:lstStyle>
            <a:lvl1pPr marL="0" indent="0">
              <a:buClrTx/>
              <a:buSzTx/>
              <a:buFontTx/>
              <a:buNone/>
              <a:defRPr sz="2800">
                <a:solidFill>
                  <a:srgbClr val="808080"/>
                </a:solidFill>
              </a:defRPr>
            </a:lvl1pPr>
            <a:lvl2pPr marL="0" indent="0">
              <a:buClrTx/>
              <a:buSzTx/>
              <a:buFontTx/>
              <a:buNone/>
              <a:defRPr sz="2800">
                <a:solidFill>
                  <a:srgbClr val="808080"/>
                </a:solidFill>
              </a:defRPr>
            </a:lvl2pPr>
            <a:lvl3pPr marL="0" indent="0">
              <a:buClrTx/>
              <a:buSzTx/>
              <a:buFontTx/>
              <a:buNone/>
              <a:defRPr sz="2800">
                <a:solidFill>
                  <a:srgbClr val="808080"/>
                </a:solidFill>
              </a:defRPr>
            </a:lvl3pPr>
            <a:lvl4pPr marL="0" indent="0">
              <a:buClrTx/>
              <a:buSzTx/>
              <a:buFontTx/>
              <a:buNone/>
              <a:defRPr sz="2800">
                <a:solidFill>
                  <a:srgbClr val="808080"/>
                </a:solidFill>
              </a:defRPr>
            </a:lvl4pPr>
            <a:lvl5pPr marL="0" indent="0">
              <a:buClrTx/>
              <a:buSzTx/>
              <a:buFontTx/>
              <a:buNone/>
              <a:defRPr sz="2800">
                <a:solidFill>
                  <a:srgbClr val="808080"/>
                </a:solidFill>
              </a:defRPr>
            </a:lvl5pPr>
          </a:lstStyle>
          <a:p>
            <a:r>
              <a:t>Body Level One</a:t>
            </a:r>
          </a:p>
          <a:p>
            <a:pPr lvl="1"/>
            <a:r>
              <a:t>Body Level Two</a:t>
            </a:r>
          </a:p>
          <a:p>
            <a:pPr lvl="2"/>
            <a:r>
              <a:t>Body Level Three</a:t>
            </a:r>
          </a:p>
          <a:p>
            <a:pPr lvl="3"/>
            <a:r>
              <a:t>Body Level Four</a:t>
            </a:r>
          </a:p>
          <a:p>
            <a:pPr lvl="4"/>
            <a:r>
              <a:t>Body Level Five</a:t>
            </a:r>
          </a:p>
        </p:txBody>
      </p:sp>
      <p:sp>
        <p:nvSpPr>
          <p:cNvPr id="125" name="Text Placeholder 2"/>
          <p:cNvSpPr>
            <a:spLocks noGrp="1"/>
          </p:cNvSpPr>
          <p:nvPr>
            <p:ph type="body" sz="quarter" idx="21"/>
          </p:nvPr>
        </p:nvSpPr>
        <p:spPr>
          <a:xfrm>
            <a:off x="1354668" y="8940800"/>
            <a:ext cx="17193339" cy="3141926"/>
          </a:xfrm>
          <a:prstGeom prst="rect">
            <a:avLst/>
          </a:prstGeom>
        </p:spPr>
        <p:txBody>
          <a:bodyPr numCol="1" spcCol="38100" anchor="ctr"/>
          <a:lstStyle/>
          <a:p>
            <a:endParaRPr/>
          </a:p>
        </p:txBody>
      </p:sp>
      <p:sp>
        <p:nvSpPr>
          <p:cNvPr id="126" name="TextBox 19"/>
          <p:cNvSpPr txBox="1"/>
          <p:nvPr/>
        </p:nvSpPr>
        <p:spPr>
          <a:xfrm>
            <a:off x="1165019" y="1072349"/>
            <a:ext cx="1056642" cy="21863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81280" tIns="81280" rIns="81280" bIns="81280" anchor="ctr">
            <a:spAutoFit/>
          </a:bodyPr>
          <a:lstStyle>
            <a:lvl1pPr>
              <a:defRPr sz="14200">
                <a:solidFill>
                  <a:srgbClr val="C0E474"/>
                </a:solidFill>
                <a:latin typeface="Arial"/>
                <a:ea typeface="Arial"/>
                <a:cs typeface="Arial"/>
                <a:sym typeface="Arial"/>
              </a:defRPr>
            </a:lvl1pPr>
          </a:lstStyle>
          <a:p>
            <a:r>
              <a:t>“</a:t>
            </a:r>
          </a:p>
        </p:txBody>
      </p:sp>
      <p:sp>
        <p:nvSpPr>
          <p:cNvPr id="127" name="TextBox 21"/>
          <p:cNvSpPr txBox="1"/>
          <p:nvPr/>
        </p:nvSpPr>
        <p:spPr>
          <a:xfrm>
            <a:off x="17867301" y="5264705"/>
            <a:ext cx="1056642" cy="21863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81280" tIns="81280" rIns="81280" bIns="81280" anchor="ctr">
            <a:spAutoFit/>
          </a:bodyPr>
          <a:lstStyle>
            <a:lvl1pPr>
              <a:defRPr sz="14200">
                <a:solidFill>
                  <a:srgbClr val="C0E474"/>
                </a:solidFill>
                <a:latin typeface="Arial"/>
                <a:ea typeface="Arial"/>
                <a:cs typeface="Arial"/>
                <a:sym typeface="Arial"/>
              </a:defRPr>
            </a:lvl1pPr>
          </a:lstStyle>
          <a:p>
            <a:r>
              <a:t>”</a:t>
            </a:r>
          </a:p>
        </p:txBody>
      </p:sp>
      <p:sp>
        <p:nvSpPr>
          <p:cNvPr id="128"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Name Card">
    <p:spTree>
      <p:nvGrpSpPr>
        <p:cNvPr id="1" name=""/>
        <p:cNvGrpSpPr/>
        <p:nvPr/>
      </p:nvGrpSpPr>
      <p:grpSpPr>
        <a:xfrm>
          <a:off x="0" y="0"/>
          <a:ext cx="0" cy="0"/>
          <a:chOff x="0" y="0"/>
          <a:chExt cx="0" cy="0"/>
        </a:xfrm>
      </p:grpSpPr>
      <p:sp>
        <p:nvSpPr>
          <p:cNvPr id="135" name="Title Text"/>
          <p:cNvSpPr txBox="1">
            <a:spLocks noGrp="1"/>
          </p:cNvSpPr>
          <p:nvPr>
            <p:ph type="title"/>
          </p:nvPr>
        </p:nvSpPr>
        <p:spPr>
          <a:xfrm>
            <a:off x="1354670" y="3863976"/>
            <a:ext cx="17193337" cy="5190922"/>
          </a:xfrm>
          <a:prstGeom prst="rect">
            <a:avLst/>
          </a:prstGeom>
        </p:spPr>
        <p:txBody>
          <a:bodyPr anchor="b"/>
          <a:lstStyle>
            <a:lvl1pPr>
              <a:defRPr sz="7800"/>
            </a:lvl1pPr>
          </a:lstStyle>
          <a:p>
            <a:r>
              <a:t>Title Text</a:t>
            </a:r>
          </a:p>
        </p:txBody>
      </p:sp>
      <p:sp>
        <p:nvSpPr>
          <p:cNvPr id="136" name="Body Level One…"/>
          <p:cNvSpPr txBox="1">
            <a:spLocks noGrp="1"/>
          </p:cNvSpPr>
          <p:nvPr>
            <p:ph type="body" sz="quarter" idx="1"/>
          </p:nvPr>
        </p:nvSpPr>
        <p:spPr>
          <a:xfrm>
            <a:off x="1354670" y="9054896"/>
            <a:ext cx="17193337" cy="3027830"/>
          </a:xfrm>
          <a:prstGeom prst="rect">
            <a:avLst/>
          </a:prstGeom>
        </p:spPr>
        <p:txBody>
          <a:bodyPr numCol="1" spcCol="38100"/>
          <a:lstStyle>
            <a:lvl1pPr marL="0" indent="0">
              <a:buClrTx/>
              <a:buSzTx/>
              <a:buFontTx/>
              <a:buNone/>
              <a:defRPr sz="3200"/>
            </a:lvl1pPr>
            <a:lvl2pPr marL="0" indent="0">
              <a:buClrTx/>
              <a:buSzTx/>
              <a:buFontTx/>
              <a:buNone/>
              <a:defRPr sz="3200"/>
            </a:lvl2pPr>
            <a:lvl3pPr marL="0" indent="0">
              <a:buClrTx/>
              <a:buSzTx/>
              <a:buFontTx/>
              <a:buNone/>
              <a:defRPr sz="3200"/>
            </a:lvl3pPr>
            <a:lvl4pPr marL="0" indent="0">
              <a:buClrTx/>
              <a:buSzTx/>
              <a:buFontTx/>
              <a:buNone/>
              <a:defRPr sz="3200"/>
            </a:lvl4pPr>
            <a:lvl5pPr marL="0" indent="0">
              <a:buClrTx/>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137"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Quote Name Card">
    <p:spTree>
      <p:nvGrpSpPr>
        <p:cNvPr id="1" name=""/>
        <p:cNvGrpSpPr/>
        <p:nvPr/>
      </p:nvGrpSpPr>
      <p:grpSpPr>
        <a:xfrm>
          <a:off x="0" y="0"/>
          <a:ext cx="0" cy="0"/>
          <a:chOff x="0" y="0"/>
          <a:chExt cx="0" cy="0"/>
        </a:xfrm>
      </p:grpSpPr>
      <p:sp>
        <p:nvSpPr>
          <p:cNvPr id="144" name="Title Text"/>
          <p:cNvSpPr txBox="1">
            <a:spLocks noGrp="1"/>
          </p:cNvSpPr>
          <p:nvPr>
            <p:ph type="title"/>
          </p:nvPr>
        </p:nvSpPr>
        <p:spPr>
          <a:xfrm>
            <a:off x="1862668" y="1219200"/>
            <a:ext cx="16188268" cy="6045200"/>
          </a:xfrm>
          <a:prstGeom prst="rect">
            <a:avLst/>
          </a:prstGeom>
        </p:spPr>
        <p:txBody>
          <a:bodyPr anchor="ctr"/>
          <a:lstStyle>
            <a:lvl1pPr>
              <a:defRPr sz="7800"/>
            </a:lvl1pPr>
          </a:lstStyle>
          <a:p>
            <a:r>
              <a:t>Title Text</a:t>
            </a:r>
          </a:p>
        </p:txBody>
      </p:sp>
      <p:sp>
        <p:nvSpPr>
          <p:cNvPr id="145" name="Body Level One…"/>
          <p:cNvSpPr txBox="1">
            <a:spLocks noGrp="1"/>
          </p:cNvSpPr>
          <p:nvPr>
            <p:ph type="body" sz="quarter" idx="1"/>
          </p:nvPr>
        </p:nvSpPr>
        <p:spPr>
          <a:xfrm>
            <a:off x="1354664" y="8026400"/>
            <a:ext cx="17193340" cy="1028498"/>
          </a:xfrm>
          <a:prstGeom prst="rect">
            <a:avLst/>
          </a:prstGeom>
        </p:spPr>
        <p:txBody>
          <a:bodyPr numCol="1" spcCol="38100" anchor="b"/>
          <a:lstStyle>
            <a:lvl1pPr marL="0" indent="0">
              <a:buClrTx/>
              <a:buSzTx/>
              <a:buFontTx/>
              <a:buNone/>
              <a:defRPr sz="4200"/>
            </a:lvl1pPr>
            <a:lvl2pPr marL="0" indent="0">
              <a:buClrTx/>
              <a:buSzTx/>
              <a:buFontTx/>
              <a:buNone/>
              <a:defRPr sz="4200"/>
            </a:lvl2pPr>
            <a:lvl3pPr marL="0" indent="0">
              <a:buClrTx/>
              <a:buSzTx/>
              <a:buFontTx/>
              <a:buNone/>
              <a:defRPr sz="4200"/>
            </a:lvl3pPr>
            <a:lvl4pPr marL="0" indent="0">
              <a:buClrTx/>
              <a:buSzTx/>
              <a:buFontTx/>
              <a:buNone/>
              <a:defRPr sz="4200"/>
            </a:lvl4pPr>
            <a:lvl5pPr marL="0" indent="0">
              <a:buClrTx/>
              <a:buSzTx/>
              <a:buFontTx/>
              <a:buNone/>
              <a:defRPr sz="4200"/>
            </a:lvl5pPr>
          </a:lstStyle>
          <a:p>
            <a:r>
              <a:t>Body Level One</a:t>
            </a:r>
          </a:p>
          <a:p>
            <a:pPr lvl="1"/>
            <a:r>
              <a:t>Body Level Two</a:t>
            </a:r>
          </a:p>
          <a:p>
            <a:pPr lvl="2"/>
            <a:r>
              <a:t>Body Level Three</a:t>
            </a:r>
          </a:p>
          <a:p>
            <a:pPr lvl="3"/>
            <a:r>
              <a:t>Body Level Four</a:t>
            </a:r>
          </a:p>
          <a:p>
            <a:pPr lvl="4"/>
            <a:r>
              <a:t>Body Level Five</a:t>
            </a:r>
          </a:p>
        </p:txBody>
      </p:sp>
      <p:sp>
        <p:nvSpPr>
          <p:cNvPr id="146" name="Text Placeholder 2"/>
          <p:cNvSpPr>
            <a:spLocks noGrp="1"/>
          </p:cNvSpPr>
          <p:nvPr>
            <p:ph type="body" sz="quarter" idx="21"/>
          </p:nvPr>
        </p:nvSpPr>
        <p:spPr>
          <a:xfrm>
            <a:off x="1354668" y="9054896"/>
            <a:ext cx="17193339" cy="3027830"/>
          </a:xfrm>
          <a:prstGeom prst="rect">
            <a:avLst/>
          </a:prstGeom>
        </p:spPr>
        <p:txBody>
          <a:bodyPr numCol="1" spcCol="38100"/>
          <a:lstStyle/>
          <a:p>
            <a:endParaRPr/>
          </a:p>
        </p:txBody>
      </p:sp>
      <p:sp>
        <p:nvSpPr>
          <p:cNvPr id="147" name="TextBox 23"/>
          <p:cNvSpPr txBox="1"/>
          <p:nvPr/>
        </p:nvSpPr>
        <p:spPr>
          <a:xfrm>
            <a:off x="1165019" y="1072349"/>
            <a:ext cx="1056642" cy="21863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81280" tIns="81280" rIns="81280" bIns="81280" anchor="ctr">
            <a:spAutoFit/>
          </a:bodyPr>
          <a:lstStyle>
            <a:lvl1pPr>
              <a:defRPr sz="14200">
                <a:solidFill>
                  <a:srgbClr val="C0E474"/>
                </a:solidFill>
                <a:latin typeface="Arial"/>
                <a:ea typeface="Arial"/>
                <a:cs typeface="Arial"/>
                <a:sym typeface="Arial"/>
              </a:defRPr>
            </a:lvl1pPr>
          </a:lstStyle>
          <a:p>
            <a:r>
              <a:t>“</a:t>
            </a:r>
          </a:p>
        </p:txBody>
      </p:sp>
      <p:sp>
        <p:nvSpPr>
          <p:cNvPr id="148" name="TextBox 24"/>
          <p:cNvSpPr txBox="1"/>
          <p:nvPr/>
        </p:nvSpPr>
        <p:spPr>
          <a:xfrm>
            <a:off x="17867301" y="5264705"/>
            <a:ext cx="1056642" cy="21863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81280" tIns="81280" rIns="81280" bIns="81280" anchor="ctr">
            <a:spAutoFit/>
          </a:bodyPr>
          <a:lstStyle>
            <a:lvl1pPr>
              <a:defRPr sz="14200">
                <a:solidFill>
                  <a:srgbClr val="C0E474"/>
                </a:solidFill>
                <a:latin typeface="Arial"/>
                <a:ea typeface="Arial"/>
                <a:cs typeface="Arial"/>
                <a:sym typeface="Arial"/>
              </a:defRPr>
            </a:lvl1pPr>
          </a:lstStyle>
          <a:p>
            <a:r>
              <a:t>”</a:t>
            </a:r>
          </a:p>
        </p:txBody>
      </p:sp>
      <p:sp>
        <p:nvSpPr>
          <p:cNvPr id="149"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rue or False">
    <p:spTree>
      <p:nvGrpSpPr>
        <p:cNvPr id="1" name=""/>
        <p:cNvGrpSpPr/>
        <p:nvPr/>
      </p:nvGrpSpPr>
      <p:grpSpPr>
        <a:xfrm>
          <a:off x="0" y="0"/>
          <a:ext cx="0" cy="0"/>
          <a:chOff x="0" y="0"/>
          <a:chExt cx="0" cy="0"/>
        </a:xfrm>
      </p:grpSpPr>
      <p:sp>
        <p:nvSpPr>
          <p:cNvPr id="156" name="Title Text"/>
          <p:cNvSpPr txBox="1">
            <a:spLocks noGrp="1"/>
          </p:cNvSpPr>
          <p:nvPr>
            <p:ph type="title"/>
          </p:nvPr>
        </p:nvSpPr>
        <p:spPr>
          <a:xfrm>
            <a:off x="1371599" y="1219200"/>
            <a:ext cx="17176406" cy="6045200"/>
          </a:xfrm>
          <a:prstGeom prst="rect">
            <a:avLst/>
          </a:prstGeom>
        </p:spPr>
        <p:txBody>
          <a:bodyPr anchor="ctr"/>
          <a:lstStyle>
            <a:lvl1pPr>
              <a:defRPr sz="7800"/>
            </a:lvl1pPr>
          </a:lstStyle>
          <a:p>
            <a:r>
              <a:t>Title Text</a:t>
            </a:r>
          </a:p>
        </p:txBody>
      </p:sp>
      <p:sp>
        <p:nvSpPr>
          <p:cNvPr id="157" name="Body Level One…"/>
          <p:cNvSpPr txBox="1">
            <a:spLocks noGrp="1"/>
          </p:cNvSpPr>
          <p:nvPr>
            <p:ph type="body" sz="quarter" idx="1"/>
          </p:nvPr>
        </p:nvSpPr>
        <p:spPr>
          <a:xfrm>
            <a:off x="1354664" y="8026400"/>
            <a:ext cx="17193340" cy="1028498"/>
          </a:xfrm>
          <a:prstGeom prst="rect">
            <a:avLst/>
          </a:prstGeom>
        </p:spPr>
        <p:txBody>
          <a:bodyPr numCol="1" spcCol="38100" anchor="b"/>
          <a:lstStyle>
            <a:lvl1pPr marL="0" indent="0">
              <a:buClrTx/>
              <a:buSzTx/>
              <a:buFontTx/>
              <a:buNone/>
              <a:defRPr sz="4200">
                <a:solidFill>
                  <a:schemeClr val="accent1"/>
                </a:solidFill>
              </a:defRPr>
            </a:lvl1pPr>
            <a:lvl2pPr marL="0" indent="0">
              <a:buClrTx/>
              <a:buSzTx/>
              <a:buFontTx/>
              <a:buNone/>
              <a:defRPr sz="4200">
                <a:solidFill>
                  <a:schemeClr val="accent1"/>
                </a:solidFill>
              </a:defRPr>
            </a:lvl2pPr>
            <a:lvl3pPr marL="0" indent="0">
              <a:buClrTx/>
              <a:buSzTx/>
              <a:buFontTx/>
              <a:buNone/>
              <a:defRPr sz="4200">
                <a:solidFill>
                  <a:schemeClr val="accent1"/>
                </a:solidFill>
              </a:defRPr>
            </a:lvl3pPr>
            <a:lvl4pPr marL="0" indent="0">
              <a:buClrTx/>
              <a:buSzTx/>
              <a:buFontTx/>
              <a:buNone/>
              <a:defRPr sz="4200">
                <a:solidFill>
                  <a:schemeClr val="accent1"/>
                </a:solidFill>
              </a:defRPr>
            </a:lvl4pPr>
            <a:lvl5pPr marL="0" indent="0">
              <a:buClrTx/>
              <a:buSzTx/>
              <a:buFontTx/>
              <a:buNone/>
              <a:defRPr sz="4200">
                <a:solidFill>
                  <a:schemeClr val="accent1"/>
                </a:solidFill>
              </a:defRPr>
            </a:lvl5pPr>
          </a:lstStyle>
          <a:p>
            <a:r>
              <a:t>Body Level One</a:t>
            </a:r>
          </a:p>
          <a:p>
            <a:pPr lvl="1"/>
            <a:r>
              <a:t>Body Level Two</a:t>
            </a:r>
          </a:p>
          <a:p>
            <a:pPr lvl="2"/>
            <a:r>
              <a:t>Body Level Three</a:t>
            </a:r>
          </a:p>
          <a:p>
            <a:pPr lvl="3"/>
            <a:r>
              <a:t>Body Level Four</a:t>
            </a:r>
          </a:p>
          <a:p>
            <a:pPr lvl="4"/>
            <a:r>
              <a:t>Body Level Five</a:t>
            </a:r>
          </a:p>
        </p:txBody>
      </p:sp>
      <p:sp>
        <p:nvSpPr>
          <p:cNvPr id="158" name="Text Placeholder 2"/>
          <p:cNvSpPr>
            <a:spLocks noGrp="1"/>
          </p:cNvSpPr>
          <p:nvPr>
            <p:ph type="body" sz="quarter" idx="21"/>
          </p:nvPr>
        </p:nvSpPr>
        <p:spPr>
          <a:xfrm>
            <a:off x="1354668" y="9054896"/>
            <a:ext cx="17193339" cy="3027830"/>
          </a:xfrm>
          <a:prstGeom prst="rect">
            <a:avLst/>
          </a:prstGeom>
        </p:spPr>
        <p:txBody>
          <a:bodyPr numCol="1" spcCol="38100"/>
          <a:lstStyle/>
          <a:p>
            <a:endParaRPr/>
          </a:p>
        </p:txBody>
      </p:sp>
      <p:sp>
        <p:nvSpPr>
          <p:cNvPr id="159"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166"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16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174" name="Agenda Title"/>
          <p:cNvSpPr txBox="1">
            <a:spLocks noGrp="1"/>
          </p:cNvSpPr>
          <p:nvPr>
            <p:ph type="title" hasCustomPrompt="1"/>
          </p:nvPr>
        </p:nvSpPr>
        <p:spPr>
          <a:xfrm>
            <a:off x="1354667" y="1219200"/>
            <a:ext cx="17193339" cy="2641600"/>
          </a:xfrm>
          <a:prstGeom prst="rect">
            <a:avLst/>
          </a:prstGeom>
        </p:spPr>
        <p:txBody>
          <a:bodyPr/>
          <a:lstStyle/>
          <a:p>
            <a:r>
              <a:t>Agenda Title</a:t>
            </a:r>
          </a:p>
        </p:txBody>
      </p:sp>
      <p:sp>
        <p:nvSpPr>
          <p:cNvPr id="175" name="Body Level One…"/>
          <p:cNvSpPr txBox="1">
            <a:spLocks noGrp="1"/>
          </p:cNvSpPr>
          <p:nvPr>
            <p:ph type="body" idx="1" hasCustomPrompt="1"/>
          </p:nvPr>
        </p:nvSpPr>
        <p:spPr>
          <a:xfrm>
            <a:off x="1219200" y="4013200"/>
            <a:ext cx="21945600" cy="8385548"/>
          </a:xfrm>
          <a:prstGeom prst="rect">
            <a:avLst/>
          </a:prstGeom>
        </p:spPr>
        <p:txBody>
          <a:bodyPr numCol="1" spcCol="38100"/>
          <a:lstStyle>
            <a:lvl1pPr marL="0" indent="0" defTabSz="825500">
              <a:buClrTx/>
              <a:buSzTx/>
              <a:buFontTx/>
              <a:buNone/>
              <a:defRPr sz="6800" spc="-136">
                <a:latin typeface="Canela Deck Regular"/>
                <a:ea typeface="Canela Deck Regular"/>
                <a:cs typeface="Canela Deck Regular"/>
                <a:sym typeface="Canela Deck Regular"/>
              </a:defRPr>
            </a:lvl1pPr>
            <a:lvl2pPr marL="0" indent="0" defTabSz="825500">
              <a:buClrTx/>
              <a:buSzTx/>
              <a:buFontTx/>
              <a:buNone/>
              <a:defRPr sz="6800" spc="-136">
                <a:latin typeface="Canela Deck Regular"/>
                <a:ea typeface="Canela Deck Regular"/>
                <a:cs typeface="Canela Deck Regular"/>
                <a:sym typeface="Canela Deck Regular"/>
              </a:defRPr>
            </a:lvl2pPr>
            <a:lvl3pPr marL="0" indent="0" defTabSz="825500">
              <a:buClrTx/>
              <a:buSzTx/>
              <a:buFontTx/>
              <a:buNone/>
              <a:defRPr sz="6800" spc="-136">
                <a:latin typeface="Canela Deck Regular"/>
                <a:ea typeface="Canela Deck Regular"/>
                <a:cs typeface="Canela Deck Regular"/>
                <a:sym typeface="Canela Deck Regular"/>
              </a:defRPr>
            </a:lvl3pPr>
            <a:lvl4pPr marL="0" indent="0" defTabSz="825500">
              <a:buClrTx/>
              <a:buSzTx/>
              <a:buFontTx/>
              <a:buNone/>
              <a:defRPr sz="6800" spc="-136">
                <a:latin typeface="Canela Deck Regular"/>
                <a:ea typeface="Canela Deck Regular"/>
                <a:cs typeface="Canela Deck Regular"/>
                <a:sym typeface="Canela Deck Regular"/>
              </a:defRPr>
            </a:lvl4pPr>
            <a:lvl5pPr marL="0" indent="0" defTabSz="825500">
              <a:buClrTx/>
              <a:buSzTx/>
              <a:buFontTx/>
              <a:buNone/>
              <a:defRPr sz="6800" spc="-136">
                <a:latin typeface="Canela Deck Regular"/>
                <a:ea typeface="Canela Deck Regular"/>
                <a:cs typeface="Canela Deck Regular"/>
                <a:sym typeface="Canela Deck Regular"/>
              </a:defRPr>
            </a:lvl5pPr>
          </a:lstStyle>
          <a:p>
            <a:r>
              <a:t>Agenda Topics</a:t>
            </a:r>
          </a:p>
          <a:p>
            <a:pPr lvl="1"/>
            <a:endParaRPr/>
          </a:p>
          <a:p>
            <a:pPr lvl="2"/>
            <a:endParaRPr/>
          </a:p>
          <a:p>
            <a:pPr lvl="3"/>
            <a:endParaRPr/>
          </a:p>
          <a:p>
            <a:pPr lvl="4"/>
            <a:endParaRPr/>
          </a:p>
        </p:txBody>
      </p:sp>
      <p:sp>
        <p:nvSpPr>
          <p:cNvPr id="176" name="Agenda Subtitle"/>
          <p:cNvSpPr txBox="1">
            <a:spLocks noGrp="1"/>
          </p:cNvSpPr>
          <p:nvPr>
            <p:ph type="body" sz="quarter" idx="21" hasCustomPrompt="1"/>
          </p:nvPr>
        </p:nvSpPr>
        <p:spPr>
          <a:xfrm>
            <a:off x="1219200" y="2387113"/>
            <a:ext cx="21945602" cy="832615"/>
          </a:xfrm>
          <a:prstGeom prst="rect">
            <a:avLst/>
          </a:prstGeom>
        </p:spPr>
        <p:txBody>
          <a:bodyPr numCol="1" spcCol="38100"/>
          <a:lstStyle>
            <a:lvl1pPr marL="0" indent="0" algn="ctr" defTabSz="825500">
              <a:spcBef>
                <a:spcPts val="0"/>
              </a:spcBef>
              <a:buClrTx/>
              <a:buSzTx/>
              <a:buFontTx/>
              <a:buNone/>
              <a:defRPr spc="-100">
                <a:latin typeface="Graphik Semibold"/>
                <a:ea typeface="Graphik Semibold"/>
                <a:cs typeface="Graphik Semibold"/>
                <a:sym typeface="Graphik Semibold"/>
              </a:defRPr>
            </a:lvl1pPr>
          </a:lstStyle>
          <a:p>
            <a:r>
              <a:t>Agenda Subtitle</a:t>
            </a:r>
          </a:p>
        </p:txBody>
      </p:sp>
      <p:sp>
        <p:nvSpPr>
          <p:cNvPr id="17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184" name="Section Title"/>
          <p:cNvSpPr txBox="1">
            <a:spLocks noGrp="1"/>
          </p:cNvSpPr>
          <p:nvPr>
            <p:ph type="title" hasCustomPrompt="1"/>
          </p:nvPr>
        </p:nvSpPr>
        <p:spPr>
          <a:xfrm>
            <a:off x="1219200" y="3242268"/>
            <a:ext cx="21945600" cy="6604004"/>
          </a:xfrm>
          <a:prstGeom prst="rect">
            <a:avLst/>
          </a:prstGeom>
        </p:spPr>
        <p:txBody>
          <a:bodyPr anchor="ctr"/>
          <a:lstStyle>
            <a:lvl1pPr>
              <a:defRPr sz="12800"/>
            </a:lvl1pPr>
          </a:lstStyle>
          <a:p>
            <a:r>
              <a:t>Section Title</a:t>
            </a:r>
          </a:p>
        </p:txBody>
      </p:sp>
      <p:sp>
        <p:nvSpPr>
          <p:cNvPr id="1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354667" y="1219200"/>
            <a:ext cx="17193339" cy="2641600"/>
          </a:xfrm>
          <a:prstGeom prst="rect">
            <a:avLst/>
          </a:prstGeom>
        </p:spPr>
        <p:txBody>
          <a:bodyPr/>
          <a:lstStyle>
            <a:lvl1pPr>
              <a:defRPr sz="6400"/>
            </a:lvl1pPr>
          </a:lstStyle>
          <a:p>
            <a:r>
              <a:t>Title Text</a:t>
            </a:r>
          </a:p>
        </p:txBody>
      </p:sp>
      <p:sp>
        <p:nvSpPr>
          <p:cNvPr id="43" name="Body Level One…"/>
          <p:cNvSpPr txBox="1">
            <a:spLocks noGrp="1"/>
          </p:cNvSpPr>
          <p:nvPr>
            <p:ph type="body" sz="half" idx="1"/>
          </p:nvPr>
        </p:nvSpPr>
        <p:spPr>
          <a:xfrm>
            <a:off x="1354667" y="4321178"/>
            <a:ext cx="17193339" cy="7761548"/>
          </a:xfrm>
          <a:prstGeom prst="rect">
            <a:avLst/>
          </a:prstGeom>
        </p:spPr>
        <p:txBody>
          <a:bodyPr numCol="1" spcCol="38100"/>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51" name="Title Text"/>
          <p:cNvSpPr txBox="1">
            <a:spLocks noGrp="1"/>
          </p:cNvSpPr>
          <p:nvPr>
            <p:ph type="title"/>
          </p:nvPr>
        </p:nvSpPr>
        <p:spPr>
          <a:xfrm>
            <a:off x="1354670" y="5401735"/>
            <a:ext cx="17193337" cy="3653162"/>
          </a:xfrm>
          <a:prstGeom prst="rect">
            <a:avLst/>
          </a:prstGeom>
        </p:spPr>
        <p:txBody>
          <a:bodyPr anchor="b"/>
          <a:lstStyle>
            <a:lvl1pPr>
              <a:defRPr sz="7100"/>
            </a:lvl1pPr>
          </a:lstStyle>
          <a:p>
            <a:r>
              <a:t>Title Text</a:t>
            </a:r>
          </a:p>
        </p:txBody>
      </p:sp>
      <p:sp>
        <p:nvSpPr>
          <p:cNvPr id="52" name="Body Level One…"/>
          <p:cNvSpPr txBox="1">
            <a:spLocks noGrp="1"/>
          </p:cNvSpPr>
          <p:nvPr>
            <p:ph type="body" sz="quarter" idx="1"/>
          </p:nvPr>
        </p:nvSpPr>
        <p:spPr>
          <a:xfrm>
            <a:off x="1354670" y="9054896"/>
            <a:ext cx="17193337" cy="1720802"/>
          </a:xfrm>
          <a:prstGeom prst="rect">
            <a:avLst/>
          </a:prstGeom>
        </p:spPr>
        <p:txBody>
          <a:bodyPr numCol="1" spcCol="38100"/>
          <a:lstStyle>
            <a:lvl1pPr marL="0" indent="0">
              <a:buClrTx/>
              <a:buSzTx/>
              <a:buFontTx/>
              <a:buNone/>
              <a:defRPr sz="3500">
                <a:solidFill>
                  <a:srgbClr val="808080"/>
                </a:solidFill>
              </a:defRPr>
            </a:lvl1pPr>
            <a:lvl2pPr marL="0" indent="0">
              <a:buClrTx/>
              <a:buSzTx/>
              <a:buFontTx/>
              <a:buNone/>
              <a:defRPr sz="3500">
                <a:solidFill>
                  <a:srgbClr val="808080"/>
                </a:solidFill>
              </a:defRPr>
            </a:lvl2pPr>
            <a:lvl3pPr marL="0" indent="0">
              <a:buClrTx/>
              <a:buSzTx/>
              <a:buFontTx/>
              <a:buNone/>
              <a:defRPr sz="3500">
                <a:solidFill>
                  <a:srgbClr val="808080"/>
                </a:solidFill>
              </a:defRPr>
            </a:lvl3pPr>
            <a:lvl4pPr marL="0" indent="0">
              <a:buClrTx/>
              <a:buSzTx/>
              <a:buFontTx/>
              <a:buNone/>
              <a:defRPr sz="3500">
                <a:solidFill>
                  <a:srgbClr val="808080"/>
                </a:solidFill>
              </a:defRPr>
            </a:lvl4pPr>
            <a:lvl5pPr marL="0" indent="0">
              <a:buClrTx/>
              <a:buSzTx/>
              <a:buFontTx/>
              <a:buNone/>
              <a:defRPr sz="3500">
                <a:solidFill>
                  <a:srgbClr val="808080"/>
                </a:solidFill>
              </a:defRPr>
            </a:lvl5pPr>
          </a:lstStyle>
          <a:p>
            <a:r>
              <a:t>Body Level One</a:t>
            </a:r>
          </a:p>
          <a:p>
            <a:pPr lvl="1"/>
            <a:r>
              <a:t>Body Level Two</a:t>
            </a:r>
          </a:p>
          <a:p>
            <a:pPr lvl="2"/>
            <a:r>
              <a:t>Body Level Three</a:t>
            </a:r>
          </a:p>
          <a:p>
            <a:pPr lvl="3"/>
            <a:r>
              <a:t>Body Level Four</a:t>
            </a:r>
          </a:p>
          <a:p>
            <a:pPr lvl="4"/>
            <a:r>
              <a:t>Body Level Five</a:t>
            </a:r>
          </a:p>
        </p:txBody>
      </p:sp>
      <p:sp>
        <p:nvSpPr>
          <p:cNvPr id="53"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60" name="Title Text"/>
          <p:cNvSpPr txBox="1">
            <a:spLocks noGrp="1"/>
          </p:cNvSpPr>
          <p:nvPr>
            <p:ph type="title"/>
          </p:nvPr>
        </p:nvSpPr>
        <p:spPr>
          <a:xfrm>
            <a:off x="1354667" y="1219200"/>
            <a:ext cx="17193339" cy="2641600"/>
          </a:xfrm>
          <a:prstGeom prst="rect">
            <a:avLst/>
          </a:prstGeom>
        </p:spPr>
        <p:txBody>
          <a:bodyPr/>
          <a:lstStyle/>
          <a:p>
            <a:r>
              <a:t>Title Text</a:t>
            </a:r>
          </a:p>
        </p:txBody>
      </p:sp>
      <p:sp>
        <p:nvSpPr>
          <p:cNvPr id="61" name="Body Level One…"/>
          <p:cNvSpPr txBox="1">
            <a:spLocks noGrp="1"/>
          </p:cNvSpPr>
          <p:nvPr>
            <p:ph type="body" sz="quarter" idx="1"/>
          </p:nvPr>
        </p:nvSpPr>
        <p:spPr>
          <a:xfrm>
            <a:off x="1354667" y="4321178"/>
            <a:ext cx="8368072" cy="7761545"/>
          </a:xfrm>
          <a:prstGeom prst="rect">
            <a:avLst/>
          </a:prstGeom>
        </p:spPr>
        <p:txBody>
          <a:bodyPr numCol="1" spcCol="38100"/>
          <a:lstStyle/>
          <a:p>
            <a:r>
              <a:t>Body Level One</a:t>
            </a:r>
          </a:p>
          <a:p>
            <a:pPr lvl="1"/>
            <a:r>
              <a:t>Body Level Two</a:t>
            </a:r>
          </a:p>
          <a:p>
            <a:pPr lvl="2"/>
            <a:r>
              <a:t>Body Level Three</a:t>
            </a:r>
          </a:p>
          <a:p>
            <a:pPr lvl="3"/>
            <a:r>
              <a:t>Body Level Four</a:t>
            </a:r>
          </a:p>
          <a:p>
            <a:pPr lvl="4"/>
            <a:r>
              <a:t>Body Level Five</a:t>
            </a:r>
          </a:p>
        </p:txBody>
      </p:sp>
      <p:sp>
        <p:nvSpPr>
          <p:cNvPr id="62"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69" name="Title Text"/>
          <p:cNvSpPr txBox="1">
            <a:spLocks noGrp="1"/>
          </p:cNvSpPr>
          <p:nvPr>
            <p:ph type="title"/>
          </p:nvPr>
        </p:nvSpPr>
        <p:spPr>
          <a:xfrm>
            <a:off x="1354667" y="1219200"/>
            <a:ext cx="17193339" cy="2641600"/>
          </a:xfrm>
          <a:prstGeom prst="rect">
            <a:avLst/>
          </a:prstGeom>
        </p:spPr>
        <p:txBody>
          <a:bodyPr/>
          <a:lstStyle/>
          <a:p>
            <a:r>
              <a:t>Title Text</a:t>
            </a:r>
          </a:p>
        </p:txBody>
      </p:sp>
      <p:sp>
        <p:nvSpPr>
          <p:cNvPr id="70" name="Body Level One…"/>
          <p:cNvSpPr txBox="1">
            <a:spLocks noGrp="1"/>
          </p:cNvSpPr>
          <p:nvPr>
            <p:ph type="body" sz="quarter" idx="1"/>
          </p:nvPr>
        </p:nvSpPr>
        <p:spPr>
          <a:xfrm>
            <a:off x="1351489" y="4321966"/>
            <a:ext cx="8371249" cy="1152526"/>
          </a:xfrm>
          <a:prstGeom prst="rect">
            <a:avLst/>
          </a:prstGeom>
        </p:spPr>
        <p:txBody>
          <a:bodyPr numCol="1" spcCol="38100" anchor="b"/>
          <a:lstStyle>
            <a:lvl1pPr marL="0" indent="0">
              <a:buClrTx/>
              <a:buSzTx/>
              <a:buFontTx/>
              <a:buNone/>
              <a:defRPr sz="4200"/>
            </a:lvl1pPr>
            <a:lvl2pPr marL="0" indent="0">
              <a:buClrTx/>
              <a:buSzTx/>
              <a:buFontTx/>
              <a:buNone/>
              <a:defRPr sz="4200"/>
            </a:lvl2pPr>
            <a:lvl3pPr marL="0" indent="0">
              <a:buClrTx/>
              <a:buSzTx/>
              <a:buFontTx/>
              <a:buNone/>
              <a:defRPr sz="4200"/>
            </a:lvl3pPr>
            <a:lvl4pPr marL="0" indent="0">
              <a:buClrTx/>
              <a:buSzTx/>
              <a:buFontTx/>
              <a:buNone/>
              <a:defRPr sz="4200"/>
            </a:lvl4pPr>
            <a:lvl5pPr marL="0" indent="0">
              <a:buClrTx/>
              <a:buSzTx/>
              <a:buFontTx/>
              <a:buNone/>
              <a:defRPr sz="4200"/>
            </a:lvl5pPr>
          </a:lstStyle>
          <a:p>
            <a:r>
              <a:t>Body Level One</a:t>
            </a:r>
          </a:p>
          <a:p>
            <a:pPr lvl="1"/>
            <a:r>
              <a:t>Body Level Two</a:t>
            </a:r>
          </a:p>
          <a:p>
            <a:pPr lvl="2"/>
            <a:r>
              <a:t>Body Level Three</a:t>
            </a:r>
          </a:p>
          <a:p>
            <a:pPr lvl="3"/>
            <a:r>
              <a:t>Body Level Four</a:t>
            </a:r>
          </a:p>
          <a:p>
            <a:pPr lvl="4"/>
            <a:r>
              <a:t>Body Level Five</a:t>
            </a:r>
          </a:p>
        </p:txBody>
      </p:sp>
      <p:sp>
        <p:nvSpPr>
          <p:cNvPr id="71" name="Text Placeholder 4"/>
          <p:cNvSpPr>
            <a:spLocks noGrp="1"/>
          </p:cNvSpPr>
          <p:nvPr>
            <p:ph type="body" sz="quarter" idx="21"/>
          </p:nvPr>
        </p:nvSpPr>
        <p:spPr>
          <a:xfrm>
            <a:off x="10176764" y="4321966"/>
            <a:ext cx="8371238" cy="1152526"/>
          </a:xfrm>
          <a:prstGeom prst="rect">
            <a:avLst/>
          </a:prstGeom>
        </p:spPr>
        <p:txBody>
          <a:bodyPr numCol="1" spcCol="38100" anchor="b"/>
          <a:lstStyle/>
          <a:p>
            <a:endParaRPr/>
          </a:p>
        </p:txBody>
      </p:sp>
      <p:sp>
        <p:nvSpPr>
          <p:cNvPr id="72"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Title Text"/>
          <p:cNvSpPr txBox="1">
            <a:spLocks noGrp="1"/>
          </p:cNvSpPr>
          <p:nvPr>
            <p:ph type="title"/>
          </p:nvPr>
        </p:nvSpPr>
        <p:spPr>
          <a:xfrm>
            <a:off x="1354667" y="1219200"/>
            <a:ext cx="17193339" cy="2641600"/>
          </a:xfrm>
          <a:prstGeom prst="rect">
            <a:avLst/>
          </a:prstGeom>
        </p:spPr>
        <p:txBody>
          <a:bodyPr/>
          <a:lstStyle/>
          <a:p>
            <a:r>
              <a:t>Title Text</a:t>
            </a:r>
          </a:p>
        </p:txBody>
      </p:sp>
      <p:sp>
        <p:nvSpPr>
          <p:cNvPr id="80"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7"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94" name="Title Text"/>
          <p:cNvSpPr txBox="1">
            <a:spLocks noGrp="1"/>
          </p:cNvSpPr>
          <p:nvPr>
            <p:ph type="title"/>
          </p:nvPr>
        </p:nvSpPr>
        <p:spPr>
          <a:xfrm>
            <a:off x="1354667" y="2997206"/>
            <a:ext cx="7709058" cy="2556935"/>
          </a:xfrm>
          <a:prstGeom prst="rect">
            <a:avLst/>
          </a:prstGeom>
        </p:spPr>
        <p:txBody>
          <a:bodyPr anchor="b"/>
          <a:lstStyle>
            <a:lvl1pPr>
              <a:defRPr sz="3500"/>
            </a:lvl1pPr>
          </a:lstStyle>
          <a:p>
            <a:r>
              <a:t>Title Text</a:t>
            </a:r>
          </a:p>
        </p:txBody>
      </p:sp>
      <p:sp>
        <p:nvSpPr>
          <p:cNvPr id="95" name="Body Level One…"/>
          <p:cNvSpPr txBox="1">
            <a:spLocks noGrp="1"/>
          </p:cNvSpPr>
          <p:nvPr>
            <p:ph type="body" sz="half" idx="1"/>
          </p:nvPr>
        </p:nvSpPr>
        <p:spPr>
          <a:xfrm>
            <a:off x="9520921" y="1029847"/>
            <a:ext cx="9027085" cy="11052877"/>
          </a:xfrm>
          <a:prstGeom prst="rect">
            <a:avLst/>
          </a:prstGeom>
        </p:spPr>
        <p:txBody>
          <a:bodyPr numCol="1" spcCol="38100"/>
          <a:lstStyle/>
          <a:p>
            <a:r>
              <a:t>Body Level One</a:t>
            </a:r>
          </a:p>
          <a:p>
            <a:pPr lvl="1"/>
            <a:r>
              <a:t>Body Level Two</a:t>
            </a:r>
          </a:p>
          <a:p>
            <a:pPr lvl="2"/>
            <a:r>
              <a:t>Body Level Three</a:t>
            </a:r>
          </a:p>
          <a:p>
            <a:pPr lvl="3"/>
            <a:r>
              <a:t>Body Level Four</a:t>
            </a:r>
          </a:p>
          <a:p>
            <a:pPr lvl="4"/>
            <a:r>
              <a:t>Body Level Five</a:t>
            </a:r>
          </a:p>
        </p:txBody>
      </p:sp>
      <p:sp>
        <p:nvSpPr>
          <p:cNvPr id="96" name="Text Placeholder 3"/>
          <p:cNvSpPr>
            <a:spLocks noGrp="1"/>
          </p:cNvSpPr>
          <p:nvPr>
            <p:ph type="body" sz="quarter" idx="21"/>
          </p:nvPr>
        </p:nvSpPr>
        <p:spPr>
          <a:xfrm>
            <a:off x="1354668" y="5554138"/>
            <a:ext cx="7709056" cy="5168899"/>
          </a:xfrm>
          <a:prstGeom prst="rect">
            <a:avLst/>
          </a:prstGeom>
        </p:spPr>
        <p:txBody>
          <a:bodyPr numCol="1" spcCol="38100"/>
          <a:lstStyle/>
          <a:p>
            <a:endParaRPr/>
          </a:p>
        </p:txBody>
      </p:sp>
      <p:sp>
        <p:nvSpPr>
          <p:cNvPr id="97"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104" name="Title Text"/>
          <p:cNvSpPr txBox="1">
            <a:spLocks noGrp="1"/>
          </p:cNvSpPr>
          <p:nvPr>
            <p:ph type="title"/>
          </p:nvPr>
        </p:nvSpPr>
        <p:spPr>
          <a:xfrm>
            <a:off x="1354667" y="9601200"/>
            <a:ext cx="17193337" cy="1133476"/>
          </a:xfrm>
          <a:prstGeom prst="rect">
            <a:avLst/>
          </a:prstGeom>
        </p:spPr>
        <p:txBody>
          <a:bodyPr anchor="b"/>
          <a:lstStyle>
            <a:lvl1pPr>
              <a:defRPr sz="4200"/>
            </a:lvl1pPr>
          </a:lstStyle>
          <a:p>
            <a:r>
              <a:t>Title Text</a:t>
            </a:r>
          </a:p>
        </p:txBody>
      </p:sp>
      <p:sp>
        <p:nvSpPr>
          <p:cNvPr id="105" name="Picture Placeholder 2"/>
          <p:cNvSpPr>
            <a:spLocks noGrp="1"/>
          </p:cNvSpPr>
          <p:nvPr>
            <p:ph type="pic" sz="half" idx="21"/>
          </p:nvPr>
        </p:nvSpPr>
        <p:spPr>
          <a:xfrm>
            <a:off x="1354667" y="1219200"/>
            <a:ext cx="17193339" cy="7691436"/>
          </a:xfrm>
          <a:prstGeom prst="rect">
            <a:avLst/>
          </a:prstGeom>
        </p:spPr>
        <p:txBody>
          <a:bodyPr lIns="91439" tIns="45719" rIns="91439" bIns="45719" numCol="1" spcCol="38100">
            <a:noAutofit/>
          </a:bodyPr>
          <a:lstStyle/>
          <a:p>
            <a:endParaRPr/>
          </a:p>
        </p:txBody>
      </p:sp>
      <p:sp>
        <p:nvSpPr>
          <p:cNvPr id="106" name="Body Level One…"/>
          <p:cNvSpPr txBox="1">
            <a:spLocks noGrp="1"/>
          </p:cNvSpPr>
          <p:nvPr>
            <p:ph type="body" sz="quarter" idx="1"/>
          </p:nvPr>
        </p:nvSpPr>
        <p:spPr>
          <a:xfrm>
            <a:off x="1354667" y="10734675"/>
            <a:ext cx="17193337" cy="1348050"/>
          </a:xfrm>
          <a:prstGeom prst="rect">
            <a:avLst/>
          </a:prstGeom>
        </p:spPr>
        <p:txBody>
          <a:bodyPr numCol="1" spcCol="38100"/>
          <a:lstStyle>
            <a:lvl1pPr marL="0" indent="0">
              <a:buClrTx/>
              <a:buSzTx/>
              <a:buFontTx/>
              <a:buNone/>
              <a:defRPr sz="2100"/>
            </a:lvl1pPr>
            <a:lvl2pPr marL="0" indent="0">
              <a:buClrTx/>
              <a:buSzTx/>
              <a:buFontTx/>
              <a:buNone/>
              <a:defRPr sz="2100"/>
            </a:lvl2pPr>
            <a:lvl3pPr marL="0" indent="0">
              <a:buClrTx/>
              <a:buSzTx/>
              <a:buFontTx/>
              <a:buNone/>
              <a:defRPr sz="2100"/>
            </a:lvl3pPr>
            <a:lvl4pPr marL="0" indent="0">
              <a:buClrTx/>
              <a:buSzTx/>
              <a:buFontTx/>
              <a:buNone/>
              <a:defRPr sz="2100"/>
            </a:lvl4pPr>
            <a:lvl5pPr marL="0" indent="0">
              <a:buClrTx/>
              <a:buSzTx/>
              <a:buFontTx/>
              <a:buNone/>
              <a:defRPr sz="2100"/>
            </a:lvl5pPr>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8257328" y="12250747"/>
            <a:ext cx="290677" cy="394207"/>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2" name="Group 6"/>
          <p:cNvGrpSpPr/>
          <p:nvPr/>
        </p:nvGrpSpPr>
        <p:grpSpPr>
          <a:xfrm>
            <a:off x="-3" y="-16934"/>
            <a:ext cx="24384006" cy="13732938"/>
            <a:chOff x="-1" y="0"/>
            <a:chExt cx="24384004" cy="13732936"/>
          </a:xfrm>
        </p:grpSpPr>
        <p:sp>
          <p:nvSpPr>
            <p:cNvPr id="2" name="Straight Connector 19"/>
            <p:cNvSpPr/>
            <p:nvPr/>
          </p:nvSpPr>
          <p:spPr>
            <a:xfrm>
              <a:off x="18742025" y="16933"/>
              <a:ext cx="2438401" cy="13716002"/>
            </a:xfrm>
            <a:prstGeom prst="line">
              <a:avLst/>
            </a:prstGeom>
            <a:noFill/>
            <a:ln w="9525" cap="rnd">
              <a:solidFill>
                <a:srgbClr val="BFBFBF"/>
              </a:solidFill>
              <a:prstDash val="solid"/>
              <a:round/>
            </a:ln>
            <a:effectLst/>
          </p:spPr>
          <p:txBody>
            <a:bodyPr wrap="square" lIns="45718" tIns="45718" rIns="45718" bIns="45718" numCol="1" anchor="t">
              <a:noAutofit/>
            </a:bodyPr>
            <a:lstStyle/>
            <a:p>
              <a:endParaRPr/>
            </a:p>
          </p:txBody>
        </p:sp>
        <p:sp>
          <p:nvSpPr>
            <p:cNvPr id="3" name="Straight Connector 20"/>
            <p:cNvSpPr/>
            <p:nvPr/>
          </p:nvSpPr>
          <p:spPr>
            <a:xfrm flipH="1">
              <a:off x="14850533" y="7379760"/>
              <a:ext cx="9527118" cy="6353174"/>
            </a:xfrm>
            <a:prstGeom prst="line">
              <a:avLst/>
            </a:prstGeom>
            <a:noFill/>
            <a:ln w="9525" cap="rnd">
              <a:solidFill>
                <a:srgbClr val="D9D9D9"/>
              </a:solidFill>
              <a:prstDash val="solid"/>
              <a:round/>
            </a:ln>
            <a:effectLst/>
          </p:spPr>
          <p:txBody>
            <a:bodyPr wrap="square" lIns="45718" tIns="45718" rIns="45718" bIns="45718" numCol="1" anchor="t">
              <a:noAutofit/>
            </a:bodyPr>
            <a:lstStyle/>
            <a:p>
              <a:endParaRPr/>
            </a:p>
          </p:txBody>
        </p:sp>
        <p:sp>
          <p:nvSpPr>
            <p:cNvPr id="4" name="Rectangle 23"/>
            <p:cNvSpPr/>
            <p:nvPr/>
          </p:nvSpPr>
          <p:spPr>
            <a:xfrm>
              <a:off x="18362953" y="0"/>
              <a:ext cx="6014699" cy="13732935"/>
            </a:xfrm>
            <a:custGeom>
              <a:avLst/>
              <a:gdLst/>
              <a:ahLst/>
              <a:cxnLst>
                <a:cxn ang="0">
                  <a:pos x="wd2" y="hd2"/>
                </a:cxn>
                <a:cxn ang="5400000">
                  <a:pos x="wd2" y="hd2"/>
                </a:cxn>
                <a:cxn ang="10800000">
                  <a:pos x="wd2" y="hd2"/>
                </a:cxn>
                <a:cxn ang="16200000">
                  <a:pos x="wd2" y="hd2"/>
                </a:cxn>
              </a:cxnLst>
              <a:rect l="0" t="0" r="r" b="b"/>
              <a:pathLst>
                <a:path w="21600" h="21600" extrusionOk="0">
                  <a:moveTo>
                    <a:pt x="14692" y="0"/>
                  </a:moveTo>
                  <a:lnTo>
                    <a:pt x="21600" y="0"/>
                  </a:lnTo>
                  <a:lnTo>
                    <a:pt x="21600" y="21600"/>
                  </a:lnTo>
                  <a:lnTo>
                    <a:pt x="0" y="21600"/>
                  </a:lnTo>
                  <a:lnTo>
                    <a:pt x="14692" y="0"/>
                  </a:lnTo>
                  <a:close/>
                </a:path>
              </a:pathLst>
            </a:custGeom>
            <a:solidFill>
              <a:schemeClr val="accent1">
                <a:alpha val="30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5" name="Rectangle 25"/>
            <p:cNvSpPr/>
            <p:nvPr/>
          </p:nvSpPr>
          <p:spPr>
            <a:xfrm>
              <a:off x="19206884" y="0"/>
              <a:ext cx="5177120" cy="137329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10092" y="21600"/>
                  </a:lnTo>
                  <a:lnTo>
                    <a:pt x="0" y="0"/>
                  </a:lnTo>
                  <a:close/>
                </a:path>
              </a:pathLst>
            </a:custGeom>
            <a:solidFill>
              <a:schemeClr val="accent1">
                <a:alpha val="20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6" name="Isosceles Triangle 23"/>
            <p:cNvSpPr/>
            <p:nvPr/>
          </p:nvSpPr>
          <p:spPr>
            <a:xfrm>
              <a:off x="17864667" y="6112933"/>
              <a:ext cx="6519336" cy="76200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chemeClr val="accent2">
                <a:alpha val="72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7" name="Rectangle 27"/>
            <p:cNvSpPr/>
            <p:nvPr/>
          </p:nvSpPr>
          <p:spPr>
            <a:xfrm>
              <a:off x="18669001" y="0"/>
              <a:ext cx="5708654" cy="137329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18697" y="21600"/>
                  </a:lnTo>
                  <a:lnTo>
                    <a:pt x="0" y="0"/>
                  </a:lnTo>
                  <a:close/>
                </a:path>
              </a:pathLst>
            </a:custGeom>
            <a:solidFill>
              <a:srgbClr val="3F7819">
                <a:alpha val="70000"/>
              </a:srgb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8" name="Rectangle 28"/>
            <p:cNvSpPr/>
            <p:nvPr/>
          </p:nvSpPr>
          <p:spPr>
            <a:xfrm>
              <a:off x="21797461" y="-1"/>
              <a:ext cx="2580190" cy="13732938"/>
            </a:xfrm>
            <a:custGeom>
              <a:avLst/>
              <a:gdLst/>
              <a:ahLst/>
              <a:cxnLst>
                <a:cxn ang="0">
                  <a:pos x="wd2" y="hd2"/>
                </a:cxn>
                <a:cxn ang="5400000">
                  <a:pos x="wd2" y="hd2"/>
                </a:cxn>
                <a:cxn ang="10800000">
                  <a:pos x="wd2" y="hd2"/>
                </a:cxn>
                <a:cxn ang="16200000">
                  <a:pos x="wd2" y="hd2"/>
                </a:cxn>
              </a:cxnLst>
              <a:rect l="0" t="0" r="r" b="b"/>
              <a:pathLst>
                <a:path w="21600" h="21600" extrusionOk="0">
                  <a:moveTo>
                    <a:pt x="17073" y="0"/>
                  </a:moveTo>
                  <a:lnTo>
                    <a:pt x="21600" y="0"/>
                  </a:lnTo>
                  <a:lnTo>
                    <a:pt x="21600" y="21600"/>
                  </a:lnTo>
                  <a:lnTo>
                    <a:pt x="0" y="21600"/>
                  </a:lnTo>
                  <a:lnTo>
                    <a:pt x="17073" y="0"/>
                  </a:lnTo>
                  <a:close/>
                </a:path>
              </a:pathLst>
            </a:custGeom>
            <a:solidFill>
              <a:srgbClr val="C0E474">
                <a:alpha val="70000"/>
              </a:srgb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9" name="Rectangle 29"/>
            <p:cNvSpPr/>
            <p:nvPr/>
          </p:nvSpPr>
          <p:spPr>
            <a:xfrm>
              <a:off x="21877999" y="-1"/>
              <a:ext cx="2499652" cy="1373293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19173" y="21600"/>
                  </a:lnTo>
                  <a:lnTo>
                    <a:pt x="0" y="0"/>
                  </a:lnTo>
                  <a:close/>
                </a:path>
              </a:pathLst>
            </a:custGeom>
            <a:solidFill>
              <a:schemeClr val="accent1">
                <a:alpha val="64999"/>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10" name="Isosceles Triangle 27"/>
            <p:cNvSpPr/>
            <p:nvPr/>
          </p:nvSpPr>
          <p:spPr>
            <a:xfrm>
              <a:off x="20743333" y="7196666"/>
              <a:ext cx="3634321" cy="653626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lnTo>
                    <a:pt x="21600" y="21600"/>
                  </a:lnTo>
                  <a:close/>
                </a:path>
              </a:pathLst>
            </a:custGeom>
            <a:solidFill>
              <a:schemeClr val="accent1">
                <a:alpha val="80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sp>
          <p:nvSpPr>
            <p:cNvPr id="11" name="Isosceles Triangle 28"/>
            <p:cNvSpPr/>
            <p:nvPr/>
          </p:nvSpPr>
          <p:spPr>
            <a:xfrm>
              <a:off x="-2" y="8043333"/>
              <a:ext cx="897468" cy="56896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21600" y="21600"/>
                  </a:lnTo>
                  <a:close/>
                </a:path>
              </a:pathLst>
            </a:custGeom>
            <a:solidFill>
              <a:schemeClr val="accent1">
                <a:alpha val="85000"/>
              </a:schemeClr>
            </a:solidFill>
            <a:ln w="12700" cap="flat">
              <a:noFill/>
              <a:miter lim="400000"/>
            </a:ln>
            <a:effectLst/>
          </p:spPr>
          <p:txBody>
            <a:bodyPr wrap="square" lIns="45718" tIns="45718" rIns="45718" bIns="45718" numCol="1" anchor="t">
              <a:noAutofit/>
            </a:bodyPr>
            <a:lstStyle/>
            <a:p>
              <a:pPr>
                <a:defRPr>
                  <a:latin typeface="Canela Text Regular"/>
                  <a:ea typeface="Canela Text Regular"/>
                  <a:cs typeface="Canela Text Regular"/>
                  <a:sym typeface="Canela Text Regular"/>
                </a:defRPr>
              </a:pPr>
              <a:endParaRPr/>
            </a:p>
          </p:txBody>
        </p:sp>
      </p:grpSp>
      <p:sp>
        <p:nvSpPr>
          <p:cNvPr id="13" name="Body Level One…"/>
          <p:cNvSpPr txBox="1">
            <a:spLocks noGrp="1"/>
          </p:cNvSpPr>
          <p:nvPr>
            <p:ph type="body" idx="1" hasCustomPrompt="1"/>
          </p:nvPr>
        </p:nvSpPr>
        <p:spPr>
          <a:xfrm>
            <a:off x="1219200" y="4013200"/>
            <a:ext cx="21945600" cy="84871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numCol="2" spcCol="2558382">
            <a:normAutofit/>
          </a:bodyPr>
          <a:lstStyle/>
          <a:p>
            <a:r>
              <a:t>Slide bullet text</a:t>
            </a:r>
          </a:p>
          <a:p>
            <a:pPr lvl="1"/>
            <a:endParaRPr/>
          </a:p>
          <a:p>
            <a:pPr lvl="2"/>
            <a:endParaRPr/>
          </a:p>
          <a:p>
            <a:pPr lvl="3"/>
            <a:endParaRPr/>
          </a:p>
          <a:p>
            <a:pPr lvl="4"/>
            <a:endParaRPr/>
          </a:p>
        </p:txBody>
      </p:sp>
      <p:sp>
        <p:nvSpPr>
          <p:cNvPr id="14" name="Title Text"/>
          <p:cNvSpPr txBox="1">
            <a:spLocks noGrp="1"/>
          </p:cNvSpPr>
          <p:nvPr>
            <p:ph type="title"/>
          </p:nvPr>
        </p:nvSpPr>
        <p:spPr>
          <a:xfrm>
            <a:off x="3653366" y="2743200"/>
            <a:ext cx="19507201" cy="1270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Title Text</a:t>
            </a:r>
          </a:p>
        </p:txBody>
      </p:sp>
      <p:sp>
        <p:nvSpPr>
          <p:cNvPr id="15" name="Slide Number"/>
          <p:cNvSpPr txBox="1">
            <a:spLocks noGrp="1"/>
          </p:cNvSpPr>
          <p:nvPr>
            <p:ph type="sldNum" sz="quarter" idx="2"/>
          </p:nvPr>
        </p:nvSpPr>
        <p:spPr>
          <a:xfrm>
            <a:off x="12099445" y="12717527"/>
            <a:ext cx="290677" cy="394207"/>
          </a:xfrm>
          <a:prstGeom prst="rect">
            <a:avLst/>
          </a:prstGeom>
          <a:ln w="12700">
            <a:miter lim="400000"/>
          </a:ln>
        </p:spPr>
        <p:txBody>
          <a:bodyPr wrap="none" lIns="45718" tIns="45718" rIns="45718" bIns="45718" anchor="ctr">
            <a:spAutoFit/>
          </a:bodyPr>
          <a:lstStyle>
            <a:lvl1pPr algn="r">
              <a:defRPr sz="1600">
                <a:solidFill>
                  <a:schemeClr val="accent1"/>
                </a:solidFill>
                <a:latin typeface="Canela Text Regular"/>
                <a:ea typeface="Canela Text Regular"/>
                <a:cs typeface="Canela Text Regular"/>
                <a:sym typeface="Canela Text Regular"/>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l" defTabSz="457200" rtl="0" latinLnBrk="0">
        <a:lnSpc>
          <a:spcPct val="100000"/>
        </a:lnSpc>
        <a:spcBef>
          <a:spcPts val="0"/>
        </a:spcBef>
        <a:spcAft>
          <a:spcPts val="0"/>
        </a:spcAft>
        <a:buClrTx/>
        <a:buSzTx/>
        <a:buFontTx/>
        <a:buNone/>
        <a:tabLst/>
        <a:defRPr sz="3600" b="0" i="0" u="none" strike="noStrike" cap="none" spc="0" baseline="0">
          <a:solidFill>
            <a:schemeClr val="accent1"/>
          </a:solidFill>
          <a:uFillTx/>
          <a:latin typeface="Trebuchet MS"/>
          <a:ea typeface="Trebuchet MS"/>
          <a:cs typeface="Trebuchet MS"/>
          <a:sym typeface="Trebuchet MS"/>
        </a:defRPr>
      </a:lvl1pPr>
      <a:lvl2pPr marL="0" marR="0" indent="0" algn="l" defTabSz="457200" rtl="0" latinLnBrk="0">
        <a:lnSpc>
          <a:spcPct val="100000"/>
        </a:lnSpc>
        <a:spcBef>
          <a:spcPts val="0"/>
        </a:spcBef>
        <a:spcAft>
          <a:spcPts val="0"/>
        </a:spcAft>
        <a:buClrTx/>
        <a:buSzTx/>
        <a:buFontTx/>
        <a:buNone/>
        <a:tabLst/>
        <a:defRPr sz="3600" b="0" i="0" u="none" strike="noStrike" cap="none" spc="0" baseline="0">
          <a:solidFill>
            <a:schemeClr val="accent1"/>
          </a:solidFill>
          <a:uFillTx/>
          <a:latin typeface="Trebuchet MS"/>
          <a:ea typeface="Trebuchet MS"/>
          <a:cs typeface="Trebuchet MS"/>
          <a:sym typeface="Trebuchet MS"/>
        </a:defRPr>
      </a:lvl2pPr>
      <a:lvl3pPr marL="0" marR="0" indent="0" algn="l" defTabSz="457200" rtl="0" latinLnBrk="0">
        <a:lnSpc>
          <a:spcPct val="100000"/>
        </a:lnSpc>
        <a:spcBef>
          <a:spcPts val="0"/>
        </a:spcBef>
        <a:spcAft>
          <a:spcPts val="0"/>
        </a:spcAft>
        <a:buClrTx/>
        <a:buSzTx/>
        <a:buFontTx/>
        <a:buNone/>
        <a:tabLst/>
        <a:defRPr sz="3600" b="0" i="0" u="none" strike="noStrike" cap="none" spc="0" baseline="0">
          <a:solidFill>
            <a:schemeClr val="accent1"/>
          </a:solidFill>
          <a:uFillTx/>
          <a:latin typeface="Trebuchet MS"/>
          <a:ea typeface="Trebuchet MS"/>
          <a:cs typeface="Trebuchet MS"/>
          <a:sym typeface="Trebuchet MS"/>
        </a:defRPr>
      </a:lvl3pPr>
      <a:lvl4pPr marL="0" marR="0" indent="0" algn="l" defTabSz="457200" rtl="0" latinLnBrk="0">
        <a:lnSpc>
          <a:spcPct val="100000"/>
        </a:lnSpc>
        <a:spcBef>
          <a:spcPts val="0"/>
        </a:spcBef>
        <a:spcAft>
          <a:spcPts val="0"/>
        </a:spcAft>
        <a:buClrTx/>
        <a:buSzTx/>
        <a:buFontTx/>
        <a:buNone/>
        <a:tabLst/>
        <a:defRPr sz="3600" b="0" i="0" u="none" strike="noStrike" cap="none" spc="0" baseline="0">
          <a:solidFill>
            <a:schemeClr val="accent1"/>
          </a:solidFill>
          <a:uFillTx/>
          <a:latin typeface="Trebuchet MS"/>
          <a:ea typeface="Trebuchet MS"/>
          <a:cs typeface="Trebuchet MS"/>
          <a:sym typeface="Trebuchet MS"/>
        </a:defRPr>
      </a:lvl4pPr>
      <a:lvl5pPr marL="0" marR="0" indent="0" algn="l" defTabSz="457200" rtl="0" latinLnBrk="0">
        <a:lnSpc>
          <a:spcPct val="100000"/>
        </a:lnSpc>
        <a:spcBef>
          <a:spcPts val="0"/>
        </a:spcBef>
        <a:spcAft>
          <a:spcPts val="0"/>
        </a:spcAft>
        <a:buClrTx/>
        <a:buSzTx/>
        <a:buFontTx/>
        <a:buNone/>
        <a:tabLst/>
        <a:defRPr sz="3600" b="0" i="0" u="none" strike="noStrike" cap="none" spc="0" baseline="0">
          <a:solidFill>
            <a:schemeClr val="accent1"/>
          </a:solidFill>
          <a:uFillTx/>
          <a:latin typeface="Trebuchet MS"/>
          <a:ea typeface="Trebuchet MS"/>
          <a:cs typeface="Trebuchet MS"/>
          <a:sym typeface="Trebuchet MS"/>
        </a:defRPr>
      </a:lvl5pPr>
      <a:lvl6pPr marL="0" marR="0" indent="0" algn="l" defTabSz="457200" rtl="0" latinLnBrk="0">
        <a:lnSpc>
          <a:spcPct val="100000"/>
        </a:lnSpc>
        <a:spcBef>
          <a:spcPts val="0"/>
        </a:spcBef>
        <a:spcAft>
          <a:spcPts val="0"/>
        </a:spcAft>
        <a:buClrTx/>
        <a:buSzTx/>
        <a:buFontTx/>
        <a:buNone/>
        <a:tabLst/>
        <a:defRPr sz="3600" b="0" i="0" u="none" strike="noStrike" cap="none" spc="0" baseline="0">
          <a:solidFill>
            <a:schemeClr val="accent1"/>
          </a:solidFill>
          <a:uFillTx/>
          <a:latin typeface="Trebuchet MS"/>
          <a:ea typeface="Trebuchet MS"/>
          <a:cs typeface="Trebuchet MS"/>
          <a:sym typeface="Trebuchet MS"/>
        </a:defRPr>
      </a:lvl6pPr>
      <a:lvl7pPr marL="0" marR="0" indent="0" algn="l" defTabSz="457200" rtl="0" latinLnBrk="0">
        <a:lnSpc>
          <a:spcPct val="100000"/>
        </a:lnSpc>
        <a:spcBef>
          <a:spcPts val="0"/>
        </a:spcBef>
        <a:spcAft>
          <a:spcPts val="0"/>
        </a:spcAft>
        <a:buClrTx/>
        <a:buSzTx/>
        <a:buFontTx/>
        <a:buNone/>
        <a:tabLst/>
        <a:defRPr sz="3600" b="0" i="0" u="none" strike="noStrike" cap="none" spc="0" baseline="0">
          <a:solidFill>
            <a:schemeClr val="accent1"/>
          </a:solidFill>
          <a:uFillTx/>
          <a:latin typeface="Trebuchet MS"/>
          <a:ea typeface="Trebuchet MS"/>
          <a:cs typeface="Trebuchet MS"/>
          <a:sym typeface="Trebuchet MS"/>
        </a:defRPr>
      </a:lvl7pPr>
      <a:lvl8pPr marL="0" marR="0" indent="0" algn="l" defTabSz="457200" rtl="0" latinLnBrk="0">
        <a:lnSpc>
          <a:spcPct val="100000"/>
        </a:lnSpc>
        <a:spcBef>
          <a:spcPts val="0"/>
        </a:spcBef>
        <a:spcAft>
          <a:spcPts val="0"/>
        </a:spcAft>
        <a:buClrTx/>
        <a:buSzTx/>
        <a:buFontTx/>
        <a:buNone/>
        <a:tabLst/>
        <a:defRPr sz="3600" b="0" i="0" u="none" strike="noStrike" cap="none" spc="0" baseline="0">
          <a:solidFill>
            <a:schemeClr val="accent1"/>
          </a:solidFill>
          <a:uFillTx/>
          <a:latin typeface="Trebuchet MS"/>
          <a:ea typeface="Trebuchet MS"/>
          <a:cs typeface="Trebuchet MS"/>
          <a:sym typeface="Trebuchet MS"/>
        </a:defRPr>
      </a:lvl8pPr>
      <a:lvl9pPr marL="0" marR="0" indent="0" algn="l" defTabSz="457200" rtl="0" latinLnBrk="0">
        <a:lnSpc>
          <a:spcPct val="100000"/>
        </a:lnSpc>
        <a:spcBef>
          <a:spcPts val="0"/>
        </a:spcBef>
        <a:spcAft>
          <a:spcPts val="0"/>
        </a:spcAft>
        <a:buClrTx/>
        <a:buSzTx/>
        <a:buFontTx/>
        <a:buNone/>
        <a:tabLst/>
        <a:defRPr sz="3600" b="0" i="0" u="none" strike="noStrike" cap="none" spc="0" baseline="0">
          <a:solidFill>
            <a:schemeClr val="accent1"/>
          </a:solidFill>
          <a:uFillTx/>
          <a:latin typeface="Trebuchet MS"/>
          <a:ea typeface="Trebuchet MS"/>
          <a:cs typeface="Trebuchet MS"/>
          <a:sym typeface="Trebuchet MS"/>
        </a:defRPr>
      </a:lvl9pPr>
    </p:titleStyle>
    <p:bodyStyle>
      <a:lvl1pPr marL="342900" marR="0" indent="-342900" algn="l" defTabSz="457200" rtl="0" latinLnBrk="0">
        <a:lnSpc>
          <a:spcPct val="100000"/>
        </a:lnSpc>
        <a:spcBef>
          <a:spcPts val="1000"/>
        </a:spcBef>
        <a:spcAft>
          <a:spcPts val="0"/>
        </a:spcAft>
        <a:buClr>
          <a:schemeClr val="accent1"/>
        </a:buClr>
        <a:buSzPct val="80000"/>
        <a:buFont typeface="Trebuchet MS"/>
        <a:buChar char="u"/>
        <a:tabLst/>
        <a:defRPr sz="1800" b="0" i="0" u="none" strike="noStrike" cap="none" spc="0" baseline="0">
          <a:solidFill>
            <a:srgbClr val="404040"/>
          </a:solidFill>
          <a:uFillTx/>
          <a:latin typeface="Trebuchet MS"/>
          <a:ea typeface="Trebuchet MS"/>
          <a:cs typeface="Trebuchet MS"/>
          <a:sym typeface="Trebuchet MS"/>
        </a:defRPr>
      </a:lvl1pPr>
      <a:lvl2pPr marL="778668" marR="0" indent="-321468" algn="l" defTabSz="457200" rtl="0" latinLnBrk="0">
        <a:lnSpc>
          <a:spcPct val="100000"/>
        </a:lnSpc>
        <a:spcBef>
          <a:spcPts val="1000"/>
        </a:spcBef>
        <a:spcAft>
          <a:spcPts val="0"/>
        </a:spcAft>
        <a:buClr>
          <a:schemeClr val="accent1"/>
        </a:buClr>
        <a:buSzPct val="80000"/>
        <a:buFont typeface="Trebuchet MS"/>
        <a:buChar char="u"/>
        <a:tabLst/>
        <a:defRPr sz="1800" b="0" i="0" u="none" strike="noStrike" cap="none" spc="0" baseline="0">
          <a:solidFill>
            <a:srgbClr val="404040"/>
          </a:solidFill>
          <a:uFillTx/>
          <a:latin typeface="Trebuchet MS"/>
          <a:ea typeface="Trebuchet MS"/>
          <a:cs typeface="Trebuchet MS"/>
          <a:sym typeface="Trebuchet MS"/>
        </a:defRPr>
      </a:lvl2pPr>
      <a:lvl3pPr marL="1208314" marR="0" indent="-293914" algn="l" defTabSz="457200" rtl="0" latinLnBrk="0">
        <a:lnSpc>
          <a:spcPct val="100000"/>
        </a:lnSpc>
        <a:spcBef>
          <a:spcPts val="1000"/>
        </a:spcBef>
        <a:spcAft>
          <a:spcPts val="0"/>
        </a:spcAft>
        <a:buClr>
          <a:schemeClr val="accent1"/>
        </a:buClr>
        <a:buSzPct val="80000"/>
        <a:buFont typeface="Trebuchet MS"/>
        <a:buChar char="u"/>
        <a:tabLst/>
        <a:defRPr sz="1800" b="0" i="0" u="none" strike="noStrike" cap="none" spc="0" baseline="0">
          <a:solidFill>
            <a:srgbClr val="404040"/>
          </a:solidFill>
          <a:uFillTx/>
          <a:latin typeface="Trebuchet MS"/>
          <a:ea typeface="Trebuchet MS"/>
          <a:cs typeface="Trebuchet MS"/>
          <a:sym typeface="Trebuchet MS"/>
        </a:defRPr>
      </a:lvl3pPr>
      <a:lvl4pPr marL="1714500" marR="0" indent="-342900" algn="l" defTabSz="457200" rtl="0" latinLnBrk="0">
        <a:lnSpc>
          <a:spcPct val="100000"/>
        </a:lnSpc>
        <a:spcBef>
          <a:spcPts val="1000"/>
        </a:spcBef>
        <a:spcAft>
          <a:spcPts val="0"/>
        </a:spcAft>
        <a:buClr>
          <a:schemeClr val="accent1"/>
        </a:buClr>
        <a:buSzPct val="80000"/>
        <a:buFont typeface="Trebuchet MS"/>
        <a:buChar char="u"/>
        <a:tabLst/>
        <a:defRPr sz="1800" b="0" i="0" u="none" strike="noStrike" cap="none" spc="0" baseline="0">
          <a:solidFill>
            <a:srgbClr val="404040"/>
          </a:solidFill>
          <a:uFillTx/>
          <a:latin typeface="Trebuchet MS"/>
          <a:ea typeface="Trebuchet MS"/>
          <a:cs typeface="Trebuchet MS"/>
          <a:sym typeface="Trebuchet MS"/>
        </a:defRPr>
      </a:lvl4pPr>
      <a:lvl5pPr marL="2171700" marR="0" indent="-342900" algn="l" defTabSz="457200" rtl="0" latinLnBrk="0">
        <a:lnSpc>
          <a:spcPct val="100000"/>
        </a:lnSpc>
        <a:spcBef>
          <a:spcPts val="1000"/>
        </a:spcBef>
        <a:spcAft>
          <a:spcPts val="0"/>
        </a:spcAft>
        <a:buClr>
          <a:schemeClr val="accent1"/>
        </a:buClr>
        <a:buSzPct val="80000"/>
        <a:buFont typeface="Trebuchet MS"/>
        <a:buChar char="u"/>
        <a:tabLst/>
        <a:defRPr sz="1800" b="0" i="0" u="none" strike="noStrike" cap="none" spc="0" baseline="0">
          <a:solidFill>
            <a:srgbClr val="404040"/>
          </a:solidFill>
          <a:uFillTx/>
          <a:latin typeface="Trebuchet MS"/>
          <a:ea typeface="Trebuchet MS"/>
          <a:cs typeface="Trebuchet MS"/>
          <a:sym typeface="Trebuchet MS"/>
        </a:defRPr>
      </a:lvl5pPr>
      <a:lvl6pPr marL="2628900" marR="0" indent="-342900" algn="l" defTabSz="457200" rtl="0" latinLnBrk="0">
        <a:lnSpc>
          <a:spcPct val="100000"/>
        </a:lnSpc>
        <a:spcBef>
          <a:spcPts val="1000"/>
        </a:spcBef>
        <a:spcAft>
          <a:spcPts val="0"/>
        </a:spcAft>
        <a:buClr>
          <a:schemeClr val="accent1"/>
        </a:buClr>
        <a:buSzPct val="80000"/>
        <a:buFont typeface="Trebuchet MS"/>
        <a:buChar char="u"/>
        <a:tabLst/>
        <a:defRPr sz="1800" b="0" i="0" u="none" strike="noStrike" cap="none" spc="0" baseline="0">
          <a:solidFill>
            <a:srgbClr val="404040"/>
          </a:solidFill>
          <a:uFillTx/>
          <a:latin typeface="Trebuchet MS"/>
          <a:ea typeface="Trebuchet MS"/>
          <a:cs typeface="Trebuchet MS"/>
          <a:sym typeface="Trebuchet MS"/>
        </a:defRPr>
      </a:lvl6pPr>
      <a:lvl7pPr marL="3086100" marR="0" indent="-342900" algn="l" defTabSz="457200" rtl="0" latinLnBrk="0">
        <a:lnSpc>
          <a:spcPct val="100000"/>
        </a:lnSpc>
        <a:spcBef>
          <a:spcPts val="1000"/>
        </a:spcBef>
        <a:spcAft>
          <a:spcPts val="0"/>
        </a:spcAft>
        <a:buClr>
          <a:schemeClr val="accent1"/>
        </a:buClr>
        <a:buSzPct val="80000"/>
        <a:buFont typeface="Trebuchet MS"/>
        <a:buChar char="u"/>
        <a:tabLst/>
        <a:defRPr sz="1800" b="0" i="0" u="none" strike="noStrike" cap="none" spc="0" baseline="0">
          <a:solidFill>
            <a:srgbClr val="404040"/>
          </a:solidFill>
          <a:uFillTx/>
          <a:latin typeface="Trebuchet MS"/>
          <a:ea typeface="Trebuchet MS"/>
          <a:cs typeface="Trebuchet MS"/>
          <a:sym typeface="Trebuchet MS"/>
        </a:defRPr>
      </a:lvl7pPr>
      <a:lvl8pPr marL="3543300" marR="0" indent="-342900" algn="l" defTabSz="457200" rtl="0" latinLnBrk="0">
        <a:lnSpc>
          <a:spcPct val="100000"/>
        </a:lnSpc>
        <a:spcBef>
          <a:spcPts val="1000"/>
        </a:spcBef>
        <a:spcAft>
          <a:spcPts val="0"/>
        </a:spcAft>
        <a:buClr>
          <a:schemeClr val="accent1"/>
        </a:buClr>
        <a:buSzPct val="80000"/>
        <a:buFont typeface="Trebuchet MS"/>
        <a:buChar char="u"/>
        <a:tabLst/>
        <a:defRPr sz="1800" b="0" i="0" u="none" strike="noStrike" cap="none" spc="0" baseline="0">
          <a:solidFill>
            <a:srgbClr val="404040"/>
          </a:solidFill>
          <a:uFillTx/>
          <a:latin typeface="Trebuchet MS"/>
          <a:ea typeface="Trebuchet MS"/>
          <a:cs typeface="Trebuchet MS"/>
          <a:sym typeface="Trebuchet MS"/>
        </a:defRPr>
      </a:lvl8pPr>
      <a:lvl9pPr marL="4000500" marR="0" indent="-342900" algn="l" defTabSz="457200" rtl="0" latinLnBrk="0">
        <a:lnSpc>
          <a:spcPct val="100000"/>
        </a:lnSpc>
        <a:spcBef>
          <a:spcPts val="1000"/>
        </a:spcBef>
        <a:spcAft>
          <a:spcPts val="0"/>
        </a:spcAft>
        <a:buClr>
          <a:schemeClr val="accent1"/>
        </a:buClr>
        <a:buSzPct val="80000"/>
        <a:buFont typeface="Trebuchet MS"/>
        <a:buChar char="u"/>
        <a:tabLst/>
        <a:defRPr sz="1800" b="0" i="0" u="none" strike="noStrike" cap="none" spc="0" baseline="0">
          <a:solidFill>
            <a:srgbClr val="404040"/>
          </a:solidFill>
          <a:uFillTx/>
          <a:latin typeface="Trebuchet MS"/>
          <a:ea typeface="Trebuchet MS"/>
          <a:cs typeface="Trebuchet MS"/>
          <a:sym typeface="Trebuchet MS"/>
        </a:defRPr>
      </a:lvl9pPr>
    </p:bodyStyle>
    <p:otherStyle>
      <a:lvl1pPr marL="0" marR="0" indent="0" algn="r" defTabSz="2438400" rtl="0" latinLnBrk="0">
        <a:lnSpc>
          <a:spcPct val="9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Canela Text Regular"/>
        </a:defRPr>
      </a:lvl1pPr>
      <a:lvl2pPr marL="0" marR="0" indent="0" algn="r" defTabSz="2438400" rtl="0" latinLnBrk="0">
        <a:lnSpc>
          <a:spcPct val="9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Canela Text Regular"/>
        </a:defRPr>
      </a:lvl2pPr>
      <a:lvl3pPr marL="0" marR="0" indent="0" algn="r" defTabSz="2438400" rtl="0" latinLnBrk="0">
        <a:lnSpc>
          <a:spcPct val="9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Canela Text Regular"/>
        </a:defRPr>
      </a:lvl3pPr>
      <a:lvl4pPr marL="0" marR="0" indent="0" algn="r" defTabSz="2438400" rtl="0" latinLnBrk="0">
        <a:lnSpc>
          <a:spcPct val="9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Canela Text Regular"/>
        </a:defRPr>
      </a:lvl4pPr>
      <a:lvl5pPr marL="0" marR="0" indent="0" algn="r" defTabSz="2438400" rtl="0" latinLnBrk="0">
        <a:lnSpc>
          <a:spcPct val="9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Canela Text Regular"/>
        </a:defRPr>
      </a:lvl5pPr>
      <a:lvl6pPr marL="0" marR="0" indent="0" algn="r" defTabSz="2438400" rtl="0" latinLnBrk="0">
        <a:lnSpc>
          <a:spcPct val="9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Canela Text Regular"/>
        </a:defRPr>
      </a:lvl6pPr>
      <a:lvl7pPr marL="0" marR="0" indent="0" algn="r" defTabSz="2438400" rtl="0" latinLnBrk="0">
        <a:lnSpc>
          <a:spcPct val="9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Canela Text Regular"/>
        </a:defRPr>
      </a:lvl7pPr>
      <a:lvl8pPr marL="0" marR="0" indent="0" algn="r" defTabSz="2438400" rtl="0" latinLnBrk="0">
        <a:lnSpc>
          <a:spcPct val="9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Canela Text Regular"/>
        </a:defRPr>
      </a:lvl8pPr>
      <a:lvl9pPr marL="0" marR="0" indent="0" algn="r" defTabSz="2438400" rtl="0" latinLnBrk="0">
        <a:lnSpc>
          <a:spcPct val="9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Canela Text Regular"/>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Optimisation techniques for artificial respiration system"/>
          <p:cNvSpPr txBox="1"/>
          <p:nvPr/>
        </p:nvSpPr>
        <p:spPr>
          <a:xfrm>
            <a:off x="1054142" y="1890929"/>
            <a:ext cx="17643151" cy="270670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4600">
                <a:solidFill>
                  <a:schemeClr val="accent1"/>
                </a:solidFill>
                <a:latin typeface="Canela Text Bold"/>
                <a:ea typeface="Canela Text Bold"/>
                <a:cs typeface="Canela Text Bold"/>
                <a:sym typeface="Canela Text Bold"/>
              </a:defRPr>
            </a:lvl1pPr>
          </a:lstStyle>
          <a:p>
            <a:pPr>
              <a:lnSpc>
                <a:spcPct val="150000"/>
              </a:lnSpc>
            </a:pPr>
            <a:r>
              <a:rPr lang="en-US" sz="6000" b="1" dirty="0" err="1">
                <a:latin typeface="Times New Roman" panose="02020603050405020304" pitchFamily="18" charset="0"/>
                <a:cs typeface="Times New Roman" panose="02020603050405020304" pitchFamily="18" charset="0"/>
              </a:rPr>
              <a:t>AutoDine</a:t>
            </a:r>
            <a:r>
              <a:rPr lang="en-US" sz="6000" b="1" dirty="0">
                <a:latin typeface="Times New Roman" panose="02020603050405020304" pitchFamily="18" charset="0"/>
                <a:cs typeface="Times New Roman" panose="02020603050405020304" pitchFamily="18" charset="0"/>
              </a:rPr>
              <a:t>– Smart Restaurant Table-to-Kitchen Coordination Platform using IoT</a:t>
            </a:r>
            <a:endParaRPr sz="6000" b="1" dirty="0">
              <a:latin typeface="Times New Roman" panose="02020603050405020304" pitchFamily="18" charset="0"/>
              <a:cs typeface="Times New Roman" panose="02020603050405020304" pitchFamily="18" charset="0"/>
            </a:endParaRPr>
          </a:p>
        </p:txBody>
      </p:sp>
      <p:pic>
        <p:nvPicPr>
          <p:cNvPr id="195"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
        <p:nvSpPr>
          <p:cNvPr id="196" name="TextBox 13"/>
          <p:cNvSpPr txBox="1"/>
          <p:nvPr/>
        </p:nvSpPr>
        <p:spPr>
          <a:xfrm>
            <a:off x="1054143" y="8523841"/>
            <a:ext cx="6414052" cy="28725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200000"/>
              </a:lnSpc>
              <a:defRPr sz="3200" b="1">
                <a:solidFill>
                  <a:schemeClr val="accent1"/>
                </a:solidFill>
                <a:latin typeface="Calibri"/>
                <a:ea typeface="Calibri"/>
                <a:cs typeface="Calibri"/>
                <a:sym typeface="Calibri"/>
              </a:defRPr>
            </a:pPr>
            <a:r>
              <a:rPr sz="3600" dirty="0">
                <a:latin typeface="Times New Roman" panose="02020603050405020304" pitchFamily="18" charset="0"/>
                <a:cs typeface="Times New Roman" panose="02020603050405020304" pitchFamily="18" charset="0"/>
              </a:rPr>
              <a:t>TEAM MEMBERS</a:t>
            </a:r>
            <a:r>
              <a:rPr lang="en-US" sz="3600" b="1" dirty="0">
                <a:latin typeface="Times New Roman" panose="02020603050405020304" pitchFamily="18" charset="0"/>
                <a:ea typeface="Calibri"/>
                <a:cs typeface="Times New Roman" panose="02020603050405020304" pitchFamily="18" charset="0"/>
                <a:sym typeface="Calibri"/>
              </a:rPr>
              <a:t> </a:t>
            </a:r>
            <a:endParaRPr sz="3600" b="0" dirty="0">
              <a:latin typeface="Times New Roman" panose="02020603050405020304" pitchFamily="18" charset="0"/>
              <a:ea typeface="Canela Text Bold"/>
              <a:cs typeface="Times New Roman" panose="02020603050405020304" pitchFamily="18" charset="0"/>
              <a:sym typeface="Canela Text Bold"/>
            </a:endParaRPr>
          </a:p>
          <a:p>
            <a:pPr algn="l">
              <a:lnSpc>
                <a:spcPct val="100000"/>
              </a:lnSpc>
              <a:defRPr sz="2800">
                <a:latin typeface="Calibri"/>
                <a:ea typeface="Calibri"/>
                <a:cs typeface="Calibri"/>
                <a:sym typeface="Calibri"/>
              </a:defRPr>
            </a:pPr>
            <a:r>
              <a:rPr sz="3600" dirty="0">
                <a:latin typeface="Times New Roman" panose="02020603050405020304" pitchFamily="18" charset="0"/>
                <a:cs typeface="Times New Roman" panose="02020603050405020304" pitchFamily="18" charset="0"/>
              </a:rPr>
              <a:t>1.</a:t>
            </a:r>
            <a:r>
              <a:rPr lang="en-IN" sz="3600" dirty="0">
                <a:latin typeface="Times New Roman" panose="02020603050405020304" pitchFamily="18" charset="0"/>
                <a:cs typeface="Times New Roman" panose="02020603050405020304" pitchFamily="18" charset="0"/>
              </a:rPr>
              <a:t>Udhaya S</a:t>
            </a:r>
            <a:r>
              <a:rPr sz="3600" dirty="0">
                <a:latin typeface="Times New Roman" panose="02020603050405020304" pitchFamily="18" charset="0"/>
                <a:cs typeface="Times New Roman" panose="02020603050405020304" pitchFamily="18" charset="0"/>
              </a:rPr>
              <a:t>  </a:t>
            </a:r>
            <a:r>
              <a:rPr lang="en-US" sz="3600" dirty="0">
                <a:latin typeface="Times New Roman" panose="02020603050405020304" pitchFamily="18" charset="0"/>
                <a:cs typeface="Times New Roman" panose="02020603050405020304" pitchFamily="18" charset="0"/>
              </a:rPr>
              <a:t>  </a:t>
            </a:r>
            <a:r>
              <a:rPr sz="3600" dirty="0">
                <a:latin typeface="Times New Roman" panose="02020603050405020304" pitchFamily="18" charset="0"/>
                <a:cs typeface="Times New Roman" panose="02020603050405020304" pitchFamily="18" charset="0"/>
              </a:rPr>
              <a:t>[12</a:t>
            </a:r>
            <a:r>
              <a:rPr lang="en-IN" sz="3600" dirty="0">
                <a:latin typeface="Times New Roman" panose="02020603050405020304" pitchFamily="18" charset="0"/>
                <a:cs typeface="Times New Roman" panose="02020603050405020304" pitchFamily="18" charset="0"/>
              </a:rPr>
              <a:t>6005049</a:t>
            </a:r>
            <a:r>
              <a:rPr sz="3600" dirty="0">
                <a:latin typeface="Times New Roman" panose="02020603050405020304" pitchFamily="18" charset="0"/>
                <a:cs typeface="Times New Roman" panose="02020603050405020304" pitchFamily="18" charset="0"/>
              </a:rPr>
              <a:t>/E</a:t>
            </a:r>
            <a:r>
              <a:rPr lang="en-IN" sz="3600" dirty="0">
                <a:latin typeface="Times New Roman" panose="02020603050405020304" pitchFamily="18" charset="0"/>
                <a:cs typeface="Times New Roman" panose="02020603050405020304" pitchFamily="18" charset="0"/>
              </a:rPr>
              <a:t>EE</a:t>
            </a:r>
            <a:r>
              <a:rPr sz="3600" dirty="0">
                <a:latin typeface="Times New Roman" panose="02020603050405020304" pitchFamily="18" charset="0"/>
                <a:cs typeface="Times New Roman" panose="02020603050405020304" pitchFamily="18" charset="0"/>
              </a:rPr>
              <a:t>]</a:t>
            </a:r>
            <a:endParaRPr sz="3600" dirty="0">
              <a:latin typeface="Times New Roman" panose="02020603050405020304" pitchFamily="18" charset="0"/>
              <a:ea typeface="Canela Text Regular"/>
              <a:cs typeface="Times New Roman" panose="02020603050405020304" pitchFamily="18" charset="0"/>
              <a:sym typeface="Canela Text Regular"/>
            </a:endParaRPr>
          </a:p>
          <a:p>
            <a:pPr algn="l">
              <a:lnSpc>
                <a:spcPct val="100000"/>
              </a:lnSpc>
              <a:defRPr sz="2800">
                <a:latin typeface="Calibri"/>
                <a:ea typeface="Calibri"/>
                <a:cs typeface="Calibri"/>
                <a:sym typeface="Calibri"/>
              </a:defRPr>
            </a:pPr>
            <a:r>
              <a:rPr sz="3600" dirty="0">
                <a:latin typeface="Times New Roman" panose="02020603050405020304" pitchFamily="18" charset="0"/>
                <a:cs typeface="Times New Roman" panose="02020603050405020304" pitchFamily="18" charset="0"/>
              </a:rPr>
              <a:t>2.</a:t>
            </a:r>
            <a:r>
              <a:rPr lang="en-IN" sz="3600" dirty="0">
                <a:latin typeface="Times New Roman" panose="02020603050405020304" pitchFamily="18" charset="0"/>
                <a:cs typeface="Times New Roman" panose="02020603050405020304" pitchFamily="18" charset="0"/>
              </a:rPr>
              <a:t>Srikar   K   </a:t>
            </a:r>
            <a:r>
              <a:rPr sz="3600" dirty="0">
                <a:latin typeface="Times New Roman" panose="02020603050405020304" pitchFamily="18" charset="0"/>
                <a:cs typeface="Times New Roman" panose="02020603050405020304" pitchFamily="18" charset="0"/>
              </a:rPr>
              <a:t> [12</a:t>
            </a:r>
            <a:r>
              <a:rPr lang="en-IN" sz="3600" dirty="0">
                <a:latin typeface="Times New Roman" panose="02020603050405020304" pitchFamily="18" charset="0"/>
                <a:cs typeface="Times New Roman" panose="02020603050405020304" pitchFamily="18" charset="0"/>
              </a:rPr>
              <a:t>6005026</a:t>
            </a:r>
            <a:r>
              <a:rPr sz="3600" dirty="0">
                <a:latin typeface="Times New Roman" panose="02020603050405020304" pitchFamily="18" charset="0"/>
                <a:cs typeface="Times New Roman" panose="02020603050405020304" pitchFamily="18" charset="0"/>
              </a:rPr>
              <a:t>/E</a:t>
            </a:r>
            <a:r>
              <a:rPr lang="en-IN" sz="3600" dirty="0">
                <a:latin typeface="Times New Roman" panose="02020603050405020304" pitchFamily="18" charset="0"/>
                <a:cs typeface="Times New Roman" panose="02020603050405020304" pitchFamily="18" charset="0"/>
              </a:rPr>
              <a:t>EE</a:t>
            </a:r>
            <a:r>
              <a:rPr sz="3600" dirty="0">
                <a:latin typeface="Times New Roman" panose="02020603050405020304" pitchFamily="18" charset="0"/>
                <a:cs typeface="Times New Roman" panose="02020603050405020304" pitchFamily="18" charset="0"/>
              </a:rPr>
              <a:t>]</a:t>
            </a:r>
          </a:p>
          <a:p>
            <a:pPr algn="l">
              <a:lnSpc>
                <a:spcPct val="100000"/>
              </a:lnSpc>
              <a:defRPr sz="2800">
                <a:latin typeface="Calibri"/>
                <a:ea typeface="Calibri"/>
                <a:cs typeface="Calibri"/>
                <a:sym typeface="Calibri"/>
              </a:defRPr>
            </a:pPr>
            <a:r>
              <a:rPr sz="3600" dirty="0">
                <a:latin typeface="Times New Roman" panose="02020603050405020304" pitchFamily="18" charset="0"/>
                <a:cs typeface="Times New Roman" panose="02020603050405020304" pitchFamily="18" charset="0"/>
              </a:rPr>
              <a:t>3.</a:t>
            </a:r>
            <a:r>
              <a:rPr lang="en-IN" sz="3600" dirty="0">
                <a:latin typeface="Times New Roman" panose="02020603050405020304" pitchFamily="18" charset="0"/>
                <a:cs typeface="Times New Roman" panose="02020603050405020304" pitchFamily="18" charset="0"/>
              </a:rPr>
              <a:t>Jathin   P    </a:t>
            </a:r>
            <a:r>
              <a:rPr sz="3600" dirty="0">
                <a:latin typeface="Times New Roman" panose="02020603050405020304" pitchFamily="18" charset="0"/>
                <a:cs typeface="Times New Roman" panose="02020603050405020304" pitchFamily="18" charset="0"/>
              </a:rPr>
              <a:t> [12</a:t>
            </a:r>
            <a:r>
              <a:rPr lang="en-IN" sz="3600" dirty="0">
                <a:latin typeface="Times New Roman" panose="02020603050405020304" pitchFamily="18" charset="0"/>
                <a:cs typeface="Times New Roman" panose="02020603050405020304" pitchFamily="18" charset="0"/>
              </a:rPr>
              <a:t>6005035</a:t>
            </a:r>
            <a:r>
              <a:rPr sz="3600" dirty="0">
                <a:latin typeface="Times New Roman" panose="02020603050405020304" pitchFamily="18" charset="0"/>
                <a:cs typeface="Times New Roman" panose="02020603050405020304" pitchFamily="18" charset="0"/>
              </a:rPr>
              <a:t>/E</a:t>
            </a:r>
            <a:r>
              <a:rPr lang="en-IN" sz="3600" dirty="0">
                <a:latin typeface="Times New Roman" panose="02020603050405020304" pitchFamily="18" charset="0"/>
                <a:cs typeface="Times New Roman" panose="02020603050405020304" pitchFamily="18" charset="0"/>
              </a:rPr>
              <a:t>EE</a:t>
            </a:r>
            <a:r>
              <a:rPr sz="3600" dirty="0">
                <a:latin typeface="Times New Roman" panose="02020603050405020304" pitchFamily="18" charset="0"/>
                <a:cs typeface="Times New Roman" panose="02020603050405020304" pitchFamily="18" charset="0"/>
              </a:rPr>
              <a:t>]</a:t>
            </a:r>
          </a:p>
        </p:txBody>
      </p:sp>
      <p:sp>
        <p:nvSpPr>
          <p:cNvPr id="197" name="TextBox 14"/>
          <p:cNvSpPr txBox="1"/>
          <p:nvPr/>
        </p:nvSpPr>
        <p:spPr>
          <a:xfrm>
            <a:off x="11783291" y="8800839"/>
            <a:ext cx="8167249" cy="23185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nSpc>
                <a:spcPct val="100000"/>
              </a:lnSpc>
              <a:defRPr sz="4000">
                <a:solidFill>
                  <a:schemeClr val="accent1"/>
                </a:solidFill>
                <a:latin typeface="Canela Text Bold"/>
                <a:ea typeface="Canela Text Bold"/>
                <a:cs typeface="Canela Text Bold"/>
                <a:sym typeface="Canela Text Bold"/>
              </a:defRPr>
            </a:pPr>
            <a:r>
              <a:rPr lang="en-IN" sz="3600" b="1" dirty="0">
                <a:latin typeface="Times New Roman" panose="02020603050405020304" pitchFamily="18" charset="0"/>
                <a:cs typeface="Times New Roman" panose="02020603050405020304" pitchFamily="18" charset="0"/>
              </a:rPr>
              <a:t>PROJECT GUIDE</a:t>
            </a:r>
          </a:p>
          <a:p>
            <a:pPr>
              <a:lnSpc>
                <a:spcPct val="100000"/>
              </a:lnSpc>
              <a:defRPr sz="4000">
                <a:latin typeface="Calibri"/>
                <a:ea typeface="Calibri"/>
                <a:cs typeface="Calibri"/>
                <a:sym typeface="Calibri"/>
              </a:defRPr>
            </a:pPr>
            <a:r>
              <a:rPr lang="en-IN" sz="3600" dirty="0" err="1">
                <a:latin typeface="Times New Roman" panose="02020603050405020304" pitchFamily="18" charset="0"/>
                <a:cs typeface="Times New Roman" panose="02020603050405020304" pitchFamily="18" charset="0"/>
              </a:rPr>
              <a:t>Shanmugham</a:t>
            </a:r>
            <a:r>
              <a:rPr lang="en-IN" sz="3600" dirty="0">
                <a:latin typeface="Times New Roman" panose="02020603050405020304" pitchFamily="18" charset="0"/>
                <a:cs typeface="Times New Roman" panose="02020603050405020304" pitchFamily="18" charset="0"/>
              </a:rPr>
              <a:t> K</a:t>
            </a:r>
            <a:endParaRPr sz="3600" dirty="0">
              <a:latin typeface="Times New Roman" panose="02020603050405020304" pitchFamily="18" charset="0"/>
              <a:cs typeface="Times New Roman" panose="02020603050405020304" pitchFamily="18" charset="0"/>
            </a:endParaRPr>
          </a:p>
          <a:p>
            <a:pPr>
              <a:lnSpc>
                <a:spcPct val="100000"/>
              </a:lnSpc>
              <a:defRPr sz="4000">
                <a:latin typeface="Calibri"/>
                <a:ea typeface="Calibri"/>
                <a:cs typeface="Calibri"/>
                <a:sym typeface="Calibri"/>
              </a:defRPr>
            </a:pPr>
            <a:r>
              <a:rPr sz="3600" dirty="0" err="1">
                <a:latin typeface="Times New Roman" panose="02020603050405020304" pitchFamily="18" charset="0"/>
                <a:cs typeface="Times New Roman" panose="02020603050405020304" pitchFamily="18" charset="0"/>
              </a:rPr>
              <a:t>Asst.Professor</a:t>
            </a:r>
            <a:r>
              <a:rPr lang="en-IN" sz="3600" dirty="0">
                <a:latin typeface="Times New Roman" panose="02020603050405020304" pitchFamily="18" charset="0"/>
                <a:cs typeface="Times New Roman" panose="02020603050405020304" pitchFamily="18" charset="0"/>
              </a:rPr>
              <a:t> - II</a:t>
            </a:r>
            <a:endParaRPr sz="3600" dirty="0">
              <a:latin typeface="Times New Roman" panose="02020603050405020304" pitchFamily="18" charset="0"/>
              <a:cs typeface="Times New Roman" panose="02020603050405020304" pitchFamily="18" charset="0"/>
            </a:endParaRPr>
          </a:p>
          <a:p>
            <a:pPr>
              <a:lnSpc>
                <a:spcPct val="100000"/>
              </a:lnSpc>
              <a:defRPr sz="4000">
                <a:latin typeface="Calibri"/>
                <a:ea typeface="Calibri"/>
                <a:cs typeface="Calibri"/>
                <a:sym typeface="Calibri"/>
              </a:defRPr>
            </a:pPr>
            <a:r>
              <a:rPr sz="3600" dirty="0">
                <a:latin typeface="Times New Roman" panose="02020603050405020304" pitchFamily="18" charset="0"/>
                <a:cs typeface="Times New Roman" panose="02020603050405020304" pitchFamily="18" charset="0"/>
              </a:rPr>
              <a:t>SEEE, SASTRA</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2139" y="158496"/>
            <a:ext cx="17193339" cy="2641600"/>
          </a:xfrm>
        </p:spPr>
        <p:txBody>
          <a:bodyPr/>
          <a:lstStyle/>
          <a:p>
            <a:pPr algn="ctr"/>
            <a:r>
              <a:rPr lang="en-IN" sz="6000" b="1" dirty="0">
                <a:latin typeface="Times New Roman regular"/>
              </a:rPr>
              <a:t>METHODOLOGY(CONTINUES)</a:t>
            </a:r>
            <a:br>
              <a:rPr lang="en-IN" sz="9600" b="1" dirty="0">
                <a:latin typeface="Times New Roman regular"/>
              </a:rPr>
            </a:br>
            <a:endParaRPr lang="en-IN" dirty="0">
              <a:latin typeface="Times New Roman regular"/>
            </a:endParaRPr>
          </a:p>
        </p:txBody>
      </p:sp>
      <p:sp>
        <p:nvSpPr>
          <p:cNvPr id="3" name="Text Placeholder 2"/>
          <p:cNvSpPr>
            <a:spLocks noGrp="1"/>
          </p:cNvSpPr>
          <p:nvPr>
            <p:ph type="body" sz="half" idx="1"/>
          </p:nvPr>
        </p:nvSpPr>
        <p:spPr>
          <a:xfrm>
            <a:off x="1164306" y="1479296"/>
            <a:ext cx="17193339" cy="7761548"/>
          </a:xfrm>
        </p:spPr>
        <p:txBody>
          <a:bodyPr/>
          <a:lstStyle/>
          <a:p>
            <a:pPr marL="0" indent="0">
              <a:buNone/>
            </a:pPr>
            <a:r>
              <a:rPr lang="en-US" sz="3200" b="1" dirty="0">
                <a:latin typeface="Times New Roman regular"/>
              </a:rPr>
              <a:t>7. Payment Verification &amp; Closure</a:t>
            </a:r>
          </a:p>
          <a:p>
            <a:pPr marL="457200" lvl="1" indent="0">
              <a:buNone/>
            </a:pPr>
            <a:r>
              <a:rPr lang="en-US" sz="3200" dirty="0">
                <a:latin typeface="Times New Roman regular"/>
              </a:rPr>
              <a:t>Cashier confirms payment. Session unlocked. Table resets to "Available" for revenue protection.</a:t>
            </a:r>
          </a:p>
          <a:p>
            <a:endParaRPr lang="en-IN" dirty="0"/>
          </a:p>
        </p:txBody>
      </p:sp>
      <p:pic>
        <p:nvPicPr>
          <p:cNvPr id="4"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1647" b="23137"/>
          <a:stretch/>
        </p:blipFill>
        <p:spPr>
          <a:xfrm>
            <a:off x="2318419" y="3432861"/>
            <a:ext cx="13298550" cy="9661347"/>
          </a:xfrm>
          <a:prstGeom prst="rect">
            <a:avLst/>
          </a:prstGeom>
        </p:spPr>
      </p:pic>
    </p:spTree>
    <p:extLst>
      <p:ext uri="{BB962C8B-B14F-4D97-AF65-F5344CB8AC3E}">
        <p14:creationId xmlns:p14="http://schemas.microsoft.com/office/powerpoint/2010/main" val="31148390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Title 1"/>
          <p:cNvSpPr txBox="1">
            <a:spLocks noGrp="1"/>
          </p:cNvSpPr>
          <p:nvPr>
            <p:ph type="title"/>
          </p:nvPr>
        </p:nvSpPr>
        <p:spPr>
          <a:xfrm>
            <a:off x="1354666" y="1219200"/>
            <a:ext cx="17193340" cy="2641600"/>
          </a:xfrm>
          <a:prstGeom prst="rect">
            <a:avLst/>
          </a:prstGeom>
        </p:spPr>
        <p:txBody>
          <a:bodyPr>
            <a:normAutofit/>
          </a:bodyPr>
          <a:lstStyle/>
          <a:p>
            <a:pPr algn="ctr"/>
            <a:r>
              <a:rPr lang="en-IN" sz="6000" b="1" dirty="0">
                <a:latin typeface="Times New Roman" panose="02020603050405020304" pitchFamily="18" charset="0"/>
                <a:ea typeface="Phosphate Inline"/>
                <a:cs typeface="Times New Roman" panose="02020603050405020304" pitchFamily="18" charset="0"/>
                <a:sym typeface="Phosphate Inline"/>
              </a:rPr>
              <a:t>TIMELINE</a:t>
            </a:r>
            <a:r>
              <a:rPr lang="en-IN" sz="6000" b="1" dirty="0">
                <a:latin typeface="Times New Roman" panose="02020603050405020304" pitchFamily="18" charset="0"/>
                <a:cs typeface="Times New Roman" panose="02020603050405020304" pitchFamily="18" charset="0"/>
              </a:rPr>
              <a:t> </a:t>
            </a:r>
          </a:p>
        </p:txBody>
      </p:sp>
      <p:grpSp>
        <p:nvGrpSpPr>
          <p:cNvPr id="219" name="Zeroth Review: Overview of the project,Objective, Hypothesis and understanding of mathematical model of artificial respiratory system."/>
          <p:cNvGrpSpPr/>
          <p:nvPr/>
        </p:nvGrpSpPr>
        <p:grpSpPr>
          <a:xfrm>
            <a:off x="228600" y="4078548"/>
            <a:ext cx="4918643" cy="4939599"/>
            <a:chOff x="0" y="-89214"/>
            <a:chExt cx="5701856" cy="4465049"/>
          </a:xfrm>
        </p:grpSpPr>
        <p:sp>
          <p:nvSpPr>
            <p:cNvPr id="217" name="Rounded Rectangle"/>
            <p:cNvSpPr/>
            <p:nvPr/>
          </p:nvSpPr>
          <p:spPr>
            <a:xfrm>
              <a:off x="0" y="0"/>
              <a:ext cx="5701856" cy="4375835"/>
            </a:xfrm>
            <a:prstGeom prst="roundRect">
              <a:avLst>
                <a:gd name="adj" fmla="val 15000"/>
              </a:avLst>
            </a:prstGeom>
            <a:solidFill>
              <a:srgbClr val="FFFFFF"/>
            </a:solidFill>
            <a:ln w="19050" cap="rnd">
              <a:solidFill>
                <a:schemeClr val="accent1"/>
              </a:solidFill>
              <a:prstDash val="solid"/>
              <a:round/>
            </a:ln>
            <a:effectLst>
              <a:outerShdw blurRad="38100" dist="25400" dir="5400000" rotWithShape="0">
                <a:srgbClr val="000000">
                  <a:alpha val="35000"/>
                </a:srgbClr>
              </a:outerShdw>
            </a:effectLst>
          </p:spPr>
          <p:txBody>
            <a:bodyPr wrap="square" lIns="45718" tIns="45718" rIns="45718" bIns="45718" numCol="1" anchor="ctr">
              <a:noAutofit/>
            </a:bodyPr>
            <a:lstStyle/>
            <a:p>
              <a:pPr>
                <a:defRPr sz="3000">
                  <a:latin typeface="Arial Black"/>
                  <a:ea typeface="Arial Black"/>
                  <a:cs typeface="Arial Black"/>
                  <a:sym typeface="Arial Black"/>
                </a:defRPr>
              </a:pPr>
              <a:endParaRPr/>
            </a:p>
          </p:txBody>
        </p:sp>
        <p:sp>
          <p:nvSpPr>
            <p:cNvPr id="218" name="Zeroth Review: Overview of the project, objective, hypothesis and understanding of mathematical model of artificial respiratory system."/>
            <p:cNvSpPr txBox="1"/>
            <p:nvPr/>
          </p:nvSpPr>
          <p:spPr>
            <a:xfrm>
              <a:off x="0" y="-89214"/>
              <a:ext cx="5362351" cy="408965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ctr">
              <a:spAutoFit/>
            </a:bodyPr>
            <a:lstStyle/>
            <a:p>
              <a:pPr>
                <a:defRPr sz="3200">
                  <a:solidFill>
                    <a:schemeClr val="accent1"/>
                  </a:solidFill>
                  <a:latin typeface="Arial Black"/>
                  <a:ea typeface="Arial Black"/>
                  <a:cs typeface="Arial Black"/>
                  <a:sym typeface="Arial Black"/>
                </a:defRPr>
              </a:pPr>
              <a:r>
                <a:rPr lang="en-IN" sz="3200" b="1" dirty="0">
                  <a:latin typeface="Times New Roman regular"/>
                </a:rPr>
                <a:t>Zeroth Review:</a:t>
              </a:r>
            </a:p>
            <a:p>
              <a:pPr>
                <a:defRPr sz="3200">
                  <a:solidFill>
                    <a:schemeClr val="accent1"/>
                  </a:solidFill>
                  <a:latin typeface="Arial Black"/>
                  <a:ea typeface="Arial Black"/>
                  <a:cs typeface="Arial Black"/>
                  <a:sym typeface="Arial Black"/>
                </a:defRPr>
              </a:pPr>
              <a:br>
                <a:rPr sz="3200" b="1" dirty="0">
                  <a:latin typeface="Times New Roman regular"/>
                </a:rPr>
              </a:br>
              <a:r>
                <a:rPr lang="en-US" sz="3200" dirty="0">
                  <a:solidFill>
                    <a:schemeClr val="tx1"/>
                  </a:solidFill>
                  <a:latin typeface="Times New Roman regular"/>
                  <a:sym typeface="Arial Black"/>
                </a:rPr>
                <a:t>Overview of the </a:t>
              </a:r>
              <a:r>
                <a:rPr lang="en-US" sz="3200" dirty="0" err="1">
                  <a:solidFill>
                    <a:schemeClr val="tx1"/>
                  </a:solidFill>
                  <a:latin typeface="Times New Roman regular"/>
                  <a:sym typeface="Arial Black"/>
                </a:rPr>
                <a:t>AutoDine</a:t>
              </a:r>
              <a:r>
                <a:rPr lang="en-US" sz="3200" dirty="0">
                  <a:solidFill>
                    <a:schemeClr val="tx1"/>
                  </a:solidFill>
                  <a:latin typeface="Times New Roman regular"/>
                  <a:sym typeface="Arial Black"/>
                </a:rPr>
                <a:t> project, identification of the problem in restaurant ordering and billing, understanding the system objectives, and finalizing the IoT-based solution approach</a:t>
              </a:r>
              <a:r>
                <a:rPr lang="en-US" sz="3200" i="1" dirty="0">
                  <a:solidFill>
                    <a:schemeClr val="tx1"/>
                  </a:solidFill>
                  <a:latin typeface="Times New Roman regular"/>
                  <a:sym typeface="Arial Black"/>
                </a:rPr>
                <a:t>.</a:t>
              </a:r>
              <a:endParaRPr sz="3200" i="1" dirty="0">
                <a:solidFill>
                  <a:schemeClr val="tx1"/>
                </a:solidFill>
                <a:latin typeface="Times New Roman regular"/>
                <a:ea typeface="Sitka Text"/>
                <a:cs typeface="Sitka Text"/>
                <a:sym typeface="Sitka Text"/>
              </a:endParaRPr>
            </a:p>
          </p:txBody>
        </p:sp>
      </p:grpSp>
      <p:grpSp>
        <p:nvGrpSpPr>
          <p:cNvPr id="222" name="First Review:…"/>
          <p:cNvGrpSpPr/>
          <p:nvPr/>
        </p:nvGrpSpPr>
        <p:grpSpPr>
          <a:xfrm>
            <a:off x="6637155" y="3432861"/>
            <a:ext cx="5587891" cy="6041613"/>
            <a:chOff x="0" y="-537225"/>
            <a:chExt cx="5073244" cy="5410707"/>
          </a:xfrm>
        </p:grpSpPr>
        <p:sp>
          <p:nvSpPr>
            <p:cNvPr id="220" name="Rounded Rectangle"/>
            <p:cNvSpPr/>
            <p:nvPr/>
          </p:nvSpPr>
          <p:spPr>
            <a:xfrm>
              <a:off x="0" y="0"/>
              <a:ext cx="5073244" cy="4336256"/>
            </a:xfrm>
            <a:prstGeom prst="roundRect">
              <a:avLst>
                <a:gd name="adj" fmla="val 15000"/>
              </a:avLst>
            </a:prstGeom>
            <a:solidFill>
              <a:srgbClr val="FFFFFF"/>
            </a:solidFill>
            <a:ln w="19050" cap="rnd">
              <a:solidFill>
                <a:schemeClr val="accent1"/>
              </a:solidFill>
              <a:prstDash val="solid"/>
              <a:round/>
            </a:ln>
            <a:effectLst>
              <a:outerShdw blurRad="38100" dist="25400" dir="5400000" rotWithShape="0">
                <a:srgbClr val="000000">
                  <a:alpha val="35000"/>
                </a:srgbClr>
              </a:outerShdw>
            </a:effectLst>
          </p:spPr>
          <p:txBody>
            <a:bodyPr wrap="square" lIns="45718" tIns="45718" rIns="45718" bIns="45718" numCol="1" anchor="ctr">
              <a:noAutofit/>
            </a:bodyPr>
            <a:lstStyle/>
            <a:p>
              <a:pPr>
                <a:defRPr sz="3000">
                  <a:latin typeface="Arial Black"/>
                  <a:ea typeface="Arial Black"/>
                  <a:cs typeface="Arial Black"/>
                  <a:sym typeface="Arial Black"/>
                </a:defRPr>
              </a:pPr>
              <a:endParaRPr/>
            </a:p>
          </p:txBody>
        </p:sp>
        <p:sp>
          <p:nvSpPr>
            <p:cNvPr id="221" name="First Review:…"/>
            <p:cNvSpPr txBox="1"/>
            <p:nvPr/>
          </p:nvSpPr>
          <p:spPr>
            <a:xfrm>
              <a:off x="200032" y="-537225"/>
              <a:ext cx="4673180" cy="5410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ctr">
              <a:spAutoFit/>
            </a:bodyPr>
            <a:lstStyle/>
            <a:p>
              <a:pPr>
                <a:defRPr sz="3200">
                  <a:solidFill>
                    <a:schemeClr val="accent1"/>
                  </a:solidFill>
                  <a:latin typeface="Arial Black"/>
                  <a:ea typeface="Arial Black"/>
                  <a:cs typeface="Arial Black"/>
                  <a:sym typeface="Arial Black"/>
                </a:defRPr>
              </a:pPr>
              <a:endParaRPr lang="en-US" sz="3200" dirty="0">
                <a:solidFill>
                  <a:srgbClr val="232323"/>
                </a:solidFill>
                <a:latin typeface="Times New Roman regular"/>
                <a:cs typeface="Times New Roman" panose="02020603050405020304" pitchFamily="18" charset="0"/>
                <a:sym typeface="Sitka Text"/>
              </a:endParaRPr>
            </a:p>
            <a:p>
              <a:pPr>
                <a:defRPr sz="3200">
                  <a:solidFill>
                    <a:schemeClr val="accent1"/>
                  </a:solidFill>
                  <a:latin typeface="Arial Black"/>
                  <a:ea typeface="Arial Black"/>
                  <a:cs typeface="Arial Black"/>
                  <a:sym typeface="Arial Black"/>
                </a:defRPr>
              </a:pPr>
              <a:r>
                <a:rPr lang="en-IN" sz="3200" b="1" dirty="0">
                  <a:latin typeface="Times New Roman regular"/>
                  <a:cs typeface="Times New Roman" panose="02020603050405020304" pitchFamily="18" charset="0"/>
                </a:rPr>
                <a:t>First Review:</a:t>
              </a:r>
            </a:p>
            <a:p>
              <a:pPr>
                <a:defRPr sz="3200">
                  <a:solidFill>
                    <a:schemeClr val="accent1"/>
                  </a:solidFill>
                  <a:latin typeface="Arial Black"/>
                  <a:ea typeface="Arial Black"/>
                  <a:cs typeface="Arial Black"/>
                  <a:sym typeface="Arial Black"/>
                </a:defRPr>
              </a:pPr>
              <a:endParaRPr lang="en-US" sz="3200" dirty="0">
                <a:solidFill>
                  <a:srgbClr val="232323"/>
                </a:solidFill>
                <a:latin typeface="Times New Roman regular"/>
                <a:cs typeface="Times New Roman" panose="02020603050405020304" pitchFamily="18" charset="0"/>
                <a:sym typeface="Sitka Text"/>
              </a:endParaRPr>
            </a:p>
            <a:p>
              <a:pPr>
                <a:defRPr sz="3200">
                  <a:solidFill>
                    <a:schemeClr val="accent1"/>
                  </a:solidFill>
                  <a:latin typeface="Arial Black"/>
                  <a:ea typeface="Arial Black"/>
                  <a:cs typeface="Arial Black"/>
                  <a:sym typeface="Arial Black"/>
                </a:defRPr>
              </a:pPr>
              <a:r>
                <a:rPr lang="en-US" sz="3200" dirty="0">
                  <a:solidFill>
                    <a:srgbClr val="232323"/>
                  </a:solidFill>
                  <a:latin typeface="Times New Roman regular"/>
                  <a:cs typeface="Times New Roman" panose="02020603050405020304" pitchFamily="18" charset="0"/>
                  <a:sym typeface="Sitka Text"/>
                </a:rPr>
                <a:t>Design and development of the </a:t>
              </a:r>
              <a:r>
                <a:rPr lang="en-US" sz="3200" dirty="0" err="1">
                  <a:solidFill>
                    <a:srgbClr val="232323"/>
                  </a:solidFill>
                  <a:latin typeface="Times New Roman regular"/>
                  <a:cs typeface="Times New Roman" panose="02020603050405020304" pitchFamily="18" charset="0"/>
                  <a:sym typeface="Sitka Text"/>
                </a:rPr>
                <a:t>AutoDine</a:t>
              </a:r>
              <a:r>
                <a:rPr lang="en-US" sz="3200" dirty="0">
                  <a:solidFill>
                    <a:srgbClr val="232323"/>
                  </a:solidFill>
                  <a:latin typeface="Times New Roman regular"/>
                  <a:cs typeface="Times New Roman" panose="02020603050405020304" pitchFamily="18" charset="0"/>
                  <a:sym typeface="Sitka Text"/>
                </a:rPr>
                <a:t> system architecture, interfacing ESP32 with table units, and implementation of table-to-kitchen communication and session control logic.</a:t>
              </a:r>
              <a:br>
                <a:rPr lang="en-US" sz="3200" dirty="0">
                  <a:solidFill>
                    <a:srgbClr val="232323"/>
                  </a:solidFill>
                  <a:latin typeface="Times New Roman regular"/>
                  <a:cs typeface="Times New Roman" panose="02020603050405020304" pitchFamily="18" charset="0"/>
                </a:rPr>
              </a:br>
              <a:endParaRPr lang="en-US" sz="3200" dirty="0">
                <a:solidFill>
                  <a:srgbClr val="232323"/>
                </a:solidFill>
                <a:latin typeface="Times New Roman regular"/>
                <a:cs typeface="Times New Roman" panose="02020603050405020304" pitchFamily="18" charset="0"/>
              </a:endParaRPr>
            </a:p>
            <a:p>
              <a:pPr>
                <a:defRPr sz="3200">
                  <a:solidFill>
                    <a:schemeClr val="accent1"/>
                  </a:solidFill>
                  <a:latin typeface="Arial Black"/>
                  <a:ea typeface="Arial Black"/>
                  <a:cs typeface="Arial Black"/>
                  <a:sym typeface="Arial Black"/>
                </a:defRPr>
              </a:pPr>
              <a:endParaRPr lang="en-IN" sz="3200" dirty="0">
                <a:latin typeface="Times New Roman regular"/>
                <a:cs typeface="Times New Roman" panose="02020603050405020304" pitchFamily="18" charset="0"/>
              </a:endParaRPr>
            </a:p>
          </p:txBody>
        </p:sp>
      </p:grpSp>
      <p:grpSp>
        <p:nvGrpSpPr>
          <p:cNvPr id="225" name="Second Review:…"/>
          <p:cNvGrpSpPr/>
          <p:nvPr/>
        </p:nvGrpSpPr>
        <p:grpSpPr>
          <a:xfrm>
            <a:off x="13787497" y="4032728"/>
            <a:ext cx="5412591" cy="4985420"/>
            <a:chOff x="-190857" y="-59821"/>
            <a:chExt cx="4688541" cy="4127409"/>
          </a:xfrm>
        </p:grpSpPr>
        <p:sp>
          <p:nvSpPr>
            <p:cNvPr id="223" name="Rounded Rectangle"/>
            <p:cNvSpPr/>
            <p:nvPr/>
          </p:nvSpPr>
          <p:spPr>
            <a:xfrm>
              <a:off x="-190857" y="-59821"/>
              <a:ext cx="4688541" cy="4127409"/>
            </a:xfrm>
            <a:prstGeom prst="roundRect">
              <a:avLst>
                <a:gd name="adj" fmla="val 15000"/>
              </a:avLst>
            </a:prstGeom>
            <a:solidFill>
              <a:srgbClr val="FFFFFF"/>
            </a:solidFill>
            <a:ln w="19050" cap="rnd">
              <a:solidFill>
                <a:schemeClr val="accent1"/>
              </a:solidFill>
              <a:prstDash val="solid"/>
              <a:round/>
            </a:ln>
            <a:effectLst>
              <a:outerShdw blurRad="38100" dist="25400" dir="5400000" rotWithShape="0">
                <a:srgbClr val="000000">
                  <a:alpha val="35000"/>
                </a:srgbClr>
              </a:outerShdw>
            </a:effectLst>
          </p:spPr>
          <p:txBody>
            <a:bodyPr wrap="square" lIns="45718" tIns="45718" rIns="45718" bIns="45718" numCol="1" anchor="ctr">
              <a:noAutofit/>
            </a:bodyPr>
            <a:lstStyle/>
            <a:p>
              <a:pPr>
                <a:defRPr>
                  <a:latin typeface="Arial Black"/>
                  <a:ea typeface="Arial Black"/>
                  <a:cs typeface="Arial Black"/>
                  <a:sym typeface="Arial Black"/>
                </a:defRPr>
              </a:pPr>
              <a:r>
                <a:rPr lang="en-US" sz="3200" dirty="0">
                  <a:latin typeface="Times New Roman regular"/>
                  <a:sym typeface="Sitka Text"/>
                </a:rPr>
                <a:t>System integration, testing with multiple tables, validation of billing control mechanism, and improvement of outputs based on review feedback</a:t>
              </a:r>
              <a:r>
                <a:rPr lang="en-US" dirty="0">
                  <a:latin typeface="Times New Roman regular"/>
                  <a:sym typeface="Sitka Text"/>
                </a:rPr>
                <a:t>.</a:t>
              </a:r>
              <a:endParaRPr lang="en-US" dirty="0">
                <a:latin typeface="Times New Roman regular"/>
              </a:endParaRPr>
            </a:p>
            <a:p>
              <a:pPr>
                <a:defRPr>
                  <a:latin typeface="Arial Black"/>
                  <a:ea typeface="Arial Black"/>
                  <a:cs typeface="Arial Black"/>
                  <a:sym typeface="Arial Black"/>
                </a:defRPr>
              </a:pPr>
              <a:endParaRPr dirty="0"/>
            </a:p>
          </p:txBody>
        </p:sp>
        <p:sp>
          <p:nvSpPr>
            <p:cNvPr id="224" name="Second Review:…"/>
            <p:cNvSpPr txBox="1"/>
            <p:nvPr/>
          </p:nvSpPr>
          <p:spPr>
            <a:xfrm>
              <a:off x="0" y="289767"/>
              <a:ext cx="4306829" cy="81028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8" tIns="45718" rIns="45718" bIns="45718" numCol="1" anchor="ctr">
              <a:spAutoFit/>
            </a:bodyPr>
            <a:lstStyle/>
            <a:p>
              <a:pPr>
                <a:defRPr sz="3200">
                  <a:solidFill>
                    <a:schemeClr val="accent1"/>
                  </a:solidFill>
                  <a:latin typeface="Arial Black"/>
                  <a:ea typeface="Arial Black"/>
                  <a:cs typeface="Arial Black"/>
                  <a:sym typeface="Arial Black"/>
                </a:defRPr>
              </a:pPr>
              <a:r>
                <a:rPr sz="3200" b="1" dirty="0">
                  <a:latin typeface="Times New Roman regular"/>
                </a:rPr>
                <a:t>Second Review:</a:t>
              </a:r>
              <a:endParaRPr lang="en-IN" sz="3200" b="1" dirty="0">
                <a:latin typeface="Times New Roman regular"/>
              </a:endParaRPr>
            </a:p>
            <a:p>
              <a:pPr>
                <a:defRPr sz="3200">
                  <a:solidFill>
                    <a:schemeClr val="accent1"/>
                  </a:solidFill>
                  <a:latin typeface="Arial Black"/>
                  <a:ea typeface="Arial Black"/>
                  <a:cs typeface="Arial Black"/>
                  <a:sym typeface="Arial Black"/>
                </a:defRPr>
              </a:pPr>
              <a:endParaRPr sz="3200" dirty="0">
                <a:latin typeface="Times New Roman regular"/>
              </a:endParaRPr>
            </a:p>
          </p:txBody>
        </p:sp>
      </p:grpSp>
      <p:sp>
        <p:nvSpPr>
          <p:cNvPr id="226" name="Arrow: Right 9"/>
          <p:cNvSpPr/>
          <p:nvPr/>
        </p:nvSpPr>
        <p:spPr>
          <a:xfrm>
            <a:off x="5262863" y="6148556"/>
            <a:ext cx="1264130" cy="729484"/>
          </a:xfrm>
          <a:prstGeom prst="rightArrow">
            <a:avLst>
              <a:gd name="adj1" fmla="val 50000"/>
              <a:gd name="adj2" fmla="val 50000"/>
            </a:avLst>
          </a:prstGeom>
          <a:solidFill>
            <a:schemeClr val="accent1"/>
          </a:solidFill>
          <a:ln w="19050" cap="rnd">
            <a:solidFill>
              <a:srgbClr val="000000"/>
            </a:solidFill>
          </a:ln>
          <a:effectLst>
            <a:outerShdw blurRad="38100" dist="25400" dir="5400000" rotWithShape="0">
              <a:srgbClr val="000000">
                <a:alpha val="35000"/>
              </a:srgbClr>
            </a:outerShdw>
          </a:effectLst>
        </p:spPr>
        <p:txBody>
          <a:bodyPr lIns="45718" tIns="45718" rIns="45718" bIns="45718" anchor="ctr"/>
          <a:lstStyle/>
          <a:p>
            <a:pPr>
              <a:defRPr>
                <a:latin typeface="Trebuchet MS"/>
                <a:ea typeface="Trebuchet MS"/>
                <a:cs typeface="Trebuchet MS"/>
                <a:sym typeface="Trebuchet MS"/>
              </a:defRPr>
            </a:pPr>
            <a:endParaRPr dirty="0"/>
          </a:p>
        </p:txBody>
      </p:sp>
      <p:sp>
        <p:nvSpPr>
          <p:cNvPr id="227" name="Arrow: Right 10"/>
          <p:cNvSpPr/>
          <p:nvPr/>
        </p:nvSpPr>
        <p:spPr>
          <a:xfrm>
            <a:off x="12331863" y="5887613"/>
            <a:ext cx="1383095" cy="710082"/>
          </a:xfrm>
          <a:prstGeom prst="rightArrow">
            <a:avLst>
              <a:gd name="adj1" fmla="val 50000"/>
              <a:gd name="adj2" fmla="val 50000"/>
            </a:avLst>
          </a:prstGeom>
          <a:solidFill>
            <a:schemeClr val="accent1"/>
          </a:solidFill>
          <a:ln w="19050" cap="rnd">
            <a:solidFill>
              <a:srgbClr val="000000"/>
            </a:solidFill>
          </a:ln>
          <a:effectLst>
            <a:outerShdw blurRad="38100" dist="25400" dir="5400000" rotWithShape="0">
              <a:srgbClr val="000000">
                <a:alpha val="35000"/>
              </a:srgbClr>
            </a:outerShdw>
          </a:effectLst>
        </p:spPr>
        <p:txBody>
          <a:bodyPr lIns="45718" tIns="45718" rIns="45718" bIns="45718" anchor="ctr"/>
          <a:lstStyle/>
          <a:p>
            <a:pPr>
              <a:defRPr>
                <a:latin typeface="Trebuchet MS"/>
                <a:ea typeface="Trebuchet MS"/>
                <a:cs typeface="Trebuchet MS"/>
                <a:sym typeface="Trebuchet MS"/>
              </a:defRPr>
            </a:pPr>
            <a:endParaRPr dirty="0"/>
          </a:p>
        </p:txBody>
      </p:sp>
      <p:pic>
        <p:nvPicPr>
          <p:cNvPr id="14"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Title 1"/>
          <p:cNvSpPr txBox="1">
            <a:spLocks noGrp="1"/>
          </p:cNvSpPr>
          <p:nvPr>
            <p:ph type="title"/>
          </p:nvPr>
        </p:nvSpPr>
        <p:spPr>
          <a:xfrm>
            <a:off x="1219200" y="348392"/>
            <a:ext cx="17193340" cy="1865376"/>
          </a:xfrm>
          <a:prstGeom prst="rect">
            <a:avLst/>
          </a:prstGeom>
        </p:spPr>
        <p:txBody>
          <a:bodyPr lIns="50800" tIns="50800" rIns="50800" bIns="50800"/>
          <a:lstStyle>
            <a:lvl1pPr algn="ctr">
              <a:defRPr sz="6000">
                <a:latin typeface="Phosphate Inline"/>
                <a:ea typeface="Phosphate Inline"/>
                <a:cs typeface="Phosphate Inline"/>
                <a:sym typeface="Phosphate Inline"/>
              </a:defRPr>
            </a:lvl1pPr>
          </a:lstStyle>
          <a:p>
            <a:r>
              <a:rPr lang="en-IN" b="1" dirty="0">
                <a:latin typeface="Times New Roman regular"/>
              </a:rPr>
              <a:t>INDIVIDUAL FOCUS</a:t>
            </a:r>
          </a:p>
        </p:txBody>
      </p:sp>
      <p:sp>
        <p:nvSpPr>
          <p:cNvPr id="230" name="Text Placeholder 2"/>
          <p:cNvSpPr txBox="1">
            <a:spLocks noGrp="1"/>
          </p:cNvSpPr>
          <p:nvPr>
            <p:ph type="body" idx="1"/>
          </p:nvPr>
        </p:nvSpPr>
        <p:spPr>
          <a:xfrm>
            <a:off x="955964" y="2359152"/>
            <a:ext cx="18005216" cy="11564666"/>
          </a:xfrm>
          <a:prstGeom prst="rect">
            <a:avLst/>
          </a:prstGeom>
        </p:spPr>
        <p:txBody>
          <a:bodyPr lIns="50800" tIns="50800" rIns="50800" bIns="50800">
            <a:normAutofit/>
          </a:bodyPr>
          <a:lstStyle/>
          <a:p>
            <a:pPr marL="571500" lvl="4" indent="-571500">
              <a:lnSpc>
                <a:spcPct val="150000"/>
              </a:lnSpc>
              <a:buFont typeface="Wingdings" panose="05000000000000000000" pitchFamily="2" charset="2"/>
              <a:buChar char="Ø"/>
            </a:pPr>
            <a:r>
              <a:rPr lang="en-US" sz="3600" dirty="0">
                <a:latin typeface="+mn-lt"/>
              </a:rPr>
              <a:t> </a:t>
            </a:r>
            <a:r>
              <a:rPr lang="en-US" sz="3200" b="1" dirty="0">
                <a:latin typeface="Times New Roman regular"/>
              </a:rPr>
              <a:t>Udhaya S [126005049]</a:t>
            </a:r>
            <a:br>
              <a:rPr lang="en-US" sz="3200" dirty="0">
                <a:latin typeface="Times New Roman regular"/>
              </a:rPr>
            </a:br>
            <a:r>
              <a:rPr lang="en-US" sz="3200" dirty="0">
                <a:latin typeface="Times New Roman regular"/>
              </a:rPr>
              <a:t>Focused on understanding the overall problem statement and studying existing IoT-based restaurant automation systems. Also contributed to </a:t>
            </a:r>
            <a:r>
              <a:rPr lang="en-US" sz="3200" b="1" dirty="0">
                <a:latin typeface="Times New Roman regular"/>
              </a:rPr>
              <a:t>UI/UX design and frontend development</a:t>
            </a:r>
            <a:r>
              <a:rPr lang="en-US" sz="3200" dirty="0">
                <a:latin typeface="Times New Roman regular"/>
              </a:rPr>
              <a:t> of the web-based ordering display, focusing on a </a:t>
            </a:r>
            <a:r>
              <a:rPr lang="en-US" sz="3200" b="1" dirty="0">
                <a:latin typeface="Times New Roman regular"/>
              </a:rPr>
              <a:t>simple, clean interface</a:t>
            </a:r>
            <a:r>
              <a:rPr lang="en-US" sz="3200" dirty="0">
                <a:latin typeface="Times New Roman regular"/>
              </a:rPr>
              <a:t> for easy food ordering. Contributed to requirement analysis, literature review, and identifying limitations in current ordering and billing methods.</a:t>
            </a:r>
          </a:p>
          <a:p>
            <a:pPr marL="457200" lvl="4" indent="-457200">
              <a:lnSpc>
                <a:spcPct val="150000"/>
              </a:lnSpc>
              <a:buFont typeface="Wingdings" panose="05000000000000000000" pitchFamily="2" charset="2"/>
              <a:buChar char="Ø"/>
            </a:pPr>
            <a:r>
              <a:rPr lang="en-US" sz="3200" b="1" dirty="0">
                <a:solidFill>
                  <a:schemeClr val="accent1"/>
                </a:solidFill>
                <a:latin typeface="Times New Roman regular"/>
              </a:rPr>
              <a:t>  </a:t>
            </a:r>
            <a:r>
              <a:rPr lang="en-US" sz="3200" b="1" dirty="0">
                <a:latin typeface="Times New Roman regular"/>
              </a:rPr>
              <a:t>Srikar K [126005026]</a:t>
            </a:r>
            <a:br>
              <a:rPr lang="en-US" sz="3200" dirty="0">
                <a:latin typeface="Times New Roman regular"/>
              </a:rPr>
            </a:br>
            <a:r>
              <a:rPr lang="en-US" sz="3200" dirty="0">
                <a:latin typeface="Times New Roman regular"/>
              </a:rPr>
              <a:t>Involved in </a:t>
            </a:r>
            <a:r>
              <a:rPr lang="en-US" sz="3200" b="1" dirty="0">
                <a:latin typeface="Times New Roman regular"/>
              </a:rPr>
              <a:t>system design and hardware planning</a:t>
            </a:r>
            <a:r>
              <a:rPr lang="en-US" sz="3200" dirty="0">
                <a:latin typeface="Times New Roman regular"/>
              </a:rPr>
              <a:t> of the IoT-based restaurant automation system. Contributed to defining the </a:t>
            </a:r>
            <a:r>
              <a:rPr lang="en-US" sz="3200" b="1" dirty="0">
                <a:latin typeface="Times New Roman regular"/>
              </a:rPr>
              <a:t>table-to-kitchen communication flow</a:t>
            </a:r>
            <a:r>
              <a:rPr lang="en-US" sz="3200" dirty="0">
                <a:latin typeface="Times New Roman regular"/>
              </a:rPr>
              <a:t>, hardware component selection, and overall </a:t>
            </a:r>
            <a:r>
              <a:rPr lang="en-US" sz="3200" b="1" dirty="0">
                <a:latin typeface="Times New Roman regular"/>
              </a:rPr>
              <a:t>system architecture</a:t>
            </a:r>
            <a:r>
              <a:rPr lang="en-US" sz="3200" dirty="0">
                <a:latin typeface="Times New Roman regular"/>
              </a:rPr>
              <a:t>, ensuring reliable interaction between the ordering display and backend units.</a:t>
            </a:r>
          </a:p>
          <a:p>
            <a:pPr marL="571500" lvl="4" indent="-571500">
              <a:lnSpc>
                <a:spcPct val="150000"/>
              </a:lnSpc>
              <a:buFont typeface="Wingdings" panose="05000000000000000000" pitchFamily="2" charset="2"/>
              <a:buChar char="Ø"/>
            </a:pPr>
            <a:r>
              <a:rPr lang="en-US" sz="3200" b="1" dirty="0">
                <a:latin typeface="Times New Roman regular"/>
              </a:rPr>
              <a:t>Jathin P [126005035]</a:t>
            </a:r>
            <a:br>
              <a:rPr lang="en-US" sz="3200" dirty="0">
                <a:latin typeface="Times New Roman regular"/>
              </a:rPr>
            </a:br>
            <a:r>
              <a:rPr lang="en-US" sz="3200" dirty="0">
                <a:latin typeface="Times New Roman regular"/>
              </a:rPr>
              <a:t>Responsible for </a:t>
            </a:r>
            <a:r>
              <a:rPr lang="en-US" sz="3200" b="1" dirty="0">
                <a:latin typeface="Times New Roman regular"/>
              </a:rPr>
              <a:t>ESP32 firmware development</a:t>
            </a:r>
            <a:r>
              <a:rPr lang="en-US" sz="3200" dirty="0">
                <a:latin typeface="Times New Roman regular"/>
              </a:rPr>
              <a:t> and integration of table and host units. Implemented </a:t>
            </a:r>
            <a:r>
              <a:rPr lang="en-US" sz="3200" b="1" dirty="0">
                <a:latin typeface="Times New Roman regular"/>
              </a:rPr>
              <a:t>session-based billing control logic</a:t>
            </a:r>
            <a:r>
              <a:rPr lang="en-US" sz="3200" dirty="0">
                <a:latin typeface="Times New Roman regular"/>
              </a:rPr>
              <a:t>, handled communication between multiple tables, performed system testing, and carried out </a:t>
            </a:r>
            <a:r>
              <a:rPr lang="en-US" sz="3200" b="1" dirty="0">
                <a:latin typeface="Times New Roman regular"/>
              </a:rPr>
              <a:t>overall system validation</a:t>
            </a:r>
            <a:r>
              <a:rPr lang="en-US" sz="3200" dirty="0">
                <a:latin typeface="Times New Roman regular"/>
              </a:rPr>
              <a:t>.</a:t>
            </a:r>
          </a:p>
          <a:p>
            <a:pPr marL="571500" lvl="4" indent="-571500">
              <a:lnSpc>
                <a:spcPct val="150000"/>
              </a:lnSpc>
              <a:buFont typeface="Wingdings" panose="05000000000000000000" pitchFamily="2" charset="2"/>
              <a:buChar char="Ø"/>
            </a:pPr>
            <a:endParaRPr sz="3200" dirty="0">
              <a:latin typeface="Times New Roman regular"/>
            </a:endParaRPr>
          </a:p>
        </p:txBody>
      </p:sp>
      <p:pic>
        <p:nvPicPr>
          <p:cNvPr id="4"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Title 1"/>
          <p:cNvSpPr txBox="1">
            <a:spLocks noGrp="1"/>
          </p:cNvSpPr>
          <p:nvPr>
            <p:ph type="title"/>
          </p:nvPr>
        </p:nvSpPr>
        <p:spPr>
          <a:xfrm>
            <a:off x="1354666" y="1219200"/>
            <a:ext cx="17193340" cy="2641600"/>
          </a:xfrm>
          <a:prstGeom prst="rect">
            <a:avLst/>
          </a:prstGeom>
        </p:spPr>
        <p:txBody>
          <a:bodyPr/>
          <a:lstStyle>
            <a:lvl1pPr algn="ctr">
              <a:defRPr sz="6000">
                <a:latin typeface="Phosphate Inline"/>
                <a:ea typeface="Phosphate Inline"/>
                <a:cs typeface="Phosphate Inline"/>
                <a:sym typeface="Phosphate Inline"/>
              </a:defRPr>
            </a:lvl1pPr>
          </a:lstStyle>
          <a:p>
            <a:r>
              <a:rPr lang="en-IN" b="1" dirty="0">
                <a:latin typeface="Times New Roman regular"/>
              </a:rPr>
              <a:t>REFERENCE PAPERS</a:t>
            </a:r>
          </a:p>
        </p:txBody>
      </p:sp>
      <p:sp>
        <p:nvSpPr>
          <p:cNvPr id="3" name="Text Placeholder 2"/>
          <p:cNvSpPr>
            <a:spLocks noGrp="1" noChangeArrowheads="1"/>
          </p:cNvSpPr>
          <p:nvPr>
            <p:ph type="body" idx="1"/>
          </p:nvPr>
        </p:nvSpPr>
        <p:spPr bwMode="auto">
          <a:xfrm>
            <a:off x="534381" y="3526317"/>
            <a:ext cx="18833909" cy="6663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IN" sz="3200" dirty="0">
                <a:latin typeface="Times New Roman regular"/>
              </a:rPr>
              <a:t>[1] S. </a:t>
            </a:r>
            <a:r>
              <a:rPr lang="en-IN" sz="3200" dirty="0" err="1">
                <a:latin typeface="Times New Roman regular"/>
              </a:rPr>
              <a:t>Karthik</a:t>
            </a:r>
            <a:r>
              <a:rPr lang="en-IN" sz="3200" dirty="0">
                <a:latin typeface="Times New Roman regular"/>
              </a:rPr>
              <a:t>, R. Suresh, and others, “</a:t>
            </a:r>
            <a:r>
              <a:rPr lang="en-IN" sz="3200" dirty="0" err="1">
                <a:latin typeface="Times New Roman regular"/>
              </a:rPr>
              <a:t>IoT</a:t>
            </a:r>
            <a:r>
              <a:rPr lang="en-IN" sz="3200" dirty="0">
                <a:latin typeface="Times New Roman regular"/>
              </a:rPr>
              <a:t> Based Smart Restaurant Management System,” </a:t>
            </a:r>
            <a:r>
              <a:rPr lang="en-IN" sz="3200" i="1" dirty="0">
                <a:latin typeface="Times New Roman regular"/>
              </a:rPr>
              <a:t>International Journal of Engineering Research and Technology (IJERT)</a:t>
            </a:r>
            <a:r>
              <a:rPr lang="en-IN" sz="3200" dirty="0">
                <a:latin typeface="Times New Roman regular"/>
              </a:rPr>
              <a:t>, vol. 7, no. 4, pp. 1–5, 2018.</a:t>
            </a:r>
          </a:p>
          <a:p>
            <a:pPr>
              <a:lnSpc>
                <a:spcPct val="150000"/>
              </a:lnSpc>
            </a:pPr>
            <a:r>
              <a:rPr lang="en-IN" sz="3200" dirty="0">
                <a:latin typeface="Times New Roman regular"/>
              </a:rPr>
              <a:t>[2] P. </a:t>
            </a:r>
            <a:r>
              <a:rPr lang="en-IN" sz="3200" dirty="0" err="1">
                <a:latin typeface="Times New Roman regular"/>
              </a:rPr>
              <a:t>Venkatesh</a:t>
            </a:r>
            <a:r>
              <a:rPr lang="en-IN" sz="3200" dirty="0">
                <a:latin typeface="Times New Roman regular"/>
              </a:rPr>
              <a:t> and M. Prakash, “Smart Ordering System Using Embedded Systems and Wireless Communication,” </a:t>
            </a:r>
            <a:r>
              <a:rPr lang="en-IN" sz="3200" i="1" dirty="0">
                <a:latin typeface="Times New Roman regular"/>
              </a:rPr>
              <a:t>International Journal of Computer Applications (IJCA)</a:t>
            </a:r>
            <a:r>
              <a:rPr lang="en-IN" sz="3200" dirty="0">
                <a:latin typeface="Times New Roman regular"/>
              </a:rPr>
              <a:t>, vol. 179, no. 12, pp. 15–19, 2019.</a:t>
            </a:r>
          </a:p>
          <a:p>
            <a:pPr>
              <a:lnSpc>
                <a:spcPct val="150000"/>
              </a:lnSpc>
            </a:pPr>
            <a:r>
              <a:rPr lang="en-IN" sz="3200" dirty="0">
                <a:latin typeface="Times New Roman regular"/>
              </a:rPr>
              <a:t>[3] A. R. Al-Ali and M. Q. Shah, “GSM Based Alert System Using Microcontroller,” in </a:t>
            </a:r>
            <a:r>
              <a:rPr lang="en-IN" sz="3200" i="1" dirty="0">
                <a:latin typeface="Times New Roman regular"/>
              </a:rPr>
              <a:t>Proceedings of the IEEE International Conference on Embedded Systems</a:t>
            </a:r>
            <a:r>
              <a:rPr lang="en-IN" sz="3200" dirty="0">
                <a:latin typeface="Times New Roman regular"/>
              </a:rPr>
              <a:t>, pp. 45–50, 2020.</a:t>
            </a:r>
          </a:p>
          <a:p>
            <a:pPr>
              <a:lnSpc>
                <a:spcPct val="150000"/>
              </a:lnSpc>
            </a:pPr>
            <a:r>
              <a:rPr lang="en-IN" sz="3200" dirty="0">
                <a:latin typeface="Times New Roman regular"/>
              </a:rPr>
              <a:t>[4] M. Conti, A. </a:t>
            </a:r>
            <a:r>
              <a:rPr lang="en-IN" sz="3200" dirty="0" err="1">
                <a:latin typeface="Times New Roman regular"/>
              </a:rPr>
              <a:t>Dehghantanha</a:t>
            </a:r>
            <a:r>
              <a:rPr lang="en-IN" sz="3200" dirty="0">
                <a:latin typeface="Times New Roman regular"/>
              </a:rPr>
              <a:t>, and others, “Lightweight Authentication and Session Management for </a:t>
            </a:r>
            <a:r>
              <a:rPr lang="en-IN" sz="3200" dirty="0" err="1">
                <a:latin typeface="Times New Roman regular"/>
              </a:rPr>
              <a:t>IoT</a:t>
            </a:r>
            <a:r>
              <a:rPr lang="en-IN" sz="3200" dirty="0">
                <a:latin typeface="Times New Roman regular"/>
              </a:rPr>
              <a:t> Systems,” </a:t>
            </a:r>
            <a:r>
              <a:rPr lang="en-IN" sz="3200" i="1" dirty="0">
                <a:latin typeface="Times New Roman regular"/>
              </a:rPr>
              <a:t>IEEE Internet of Things Journal</a:t>
            </a:r>
            <a:r>
              <a:rPr lang="en-IN" sz="3200" dirty="0">
                <a:latin typeface="Times New Roman regular"/>
              </a:rPr>
              <a:t>, vol. 8, no. 6, pp. 4689–4701, 2021.</a:t>
            </a:r>
          </a:p>
          <a:p>
            <a:pPr marL="0" marR="0" lvl="0" indent="0" algn="l" defTabSz="914400" rtl="0" eaLnBrk="0" fontAlgn="base" latinLnBrk="0" hangingPunct="0">
              <a:lnSpc>
                <a:spcPct val="100000"/>
              </a:lnSpc>
              <a:spcBef>
                <a:spcPct val="0"/>
              </a:spcBef>
              <a:spcAft>
                <a:spcPct val="0"/>
              </a:spcAft>
              <a:buClrTx/>
              <a:buSzTx/>
              <a:tabLst/>
            </a:pPr>
            <a:endParaRPr kumimoji="0" 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Title 1"/>
          <p:cNvSpPr txBox="1">
            <a:spLocks noGrp="1"/>
          </p:cNvSpPr>
          <p:nvPr>
            <p:ph type="title"/>
          </p:nvPr>
        </p:nvSpPr>
        <p:spPr>
          <a:xfrm>
            <a:off x="-3719945" y="2389910"/>
            <a:ext cx="26884745" cy="7456362"/>
          </a:xfrm>
          <a:prstGeom prst="rect">
            <a:avLst/>
          </a:prstGeom>
        </p:spPr>
        <p:txBody>
          <a:bodyPr>
            <a:normAutofit/>
          </a:bodyPr>
          <a:lstStyle>
            <a:lvl1pPr>
              <a:defRPr sz="10700" b="1">
                <a:latin typeface="Arial"/>
                <a:ea typeface="Arial"/>
                <a:cs typeface="Arial"/>
                <a:sym typeface="Arial"/>
              </a:defRPr>
            </a:lvl1pPr>
          </a:lstStyle>
          <a:p>
            <a:pPr algn="ctr"/>
            <a:r>
              <a:rPr sz="11000" dirty="0">
                <a:latin typeface="Times New Roman regular"/>
              </a:rPr>
              <a:t>Thank you</a:t>
            </a:r>
          </a:p>
        </p:txBody>
      </p:sp>
      <p:pic>
        <p:nvPicPr>
          <p:cNvPr id="3"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Text Placeholder 2"/>
          <p:cNvSpPr txBox="1">
            <a:spLocks noGrp="1"/>
          </p:cNvSpPr>
          <p:nvPr>
            <p:ph type="body" idx="1"/>
          </p:nvPr>
        </p:nvSpPr>
        <p:spPr>
          <a:xfrm>
            <a:off x="2119746" y="3466758"/>
            <a:ext cx="21468172" cy="8487148"/>
          </a:xfrm>
          <a:prstGeom prst="rect">
            <a:avLst/>
          </a:prstGeom>
        </p:spPr>
        <p:txBody>
          <a:bodyPr/>
          <a:lstStyle/>
          <a:p>
            <a:pPr algn="just">
              <a:buFont typeface="Wingdings" panose="05000000000000000000" pitchFamily="2" charset="2"/>
              <a:buChar char="Ø"/>
              <a:defRPr sz="4800" i="1">
                <a:latin typeface="Sitka Text"/>
                <a:ea typeface="Sitka Text"/>
                <a:cs typeface="Sitka Text"/>
                <a:sym typeface="Sitka Text"/>
              </a:defRPr>
            </a:pPr>
            <a:r>
              <a:rPr lang="en-US" sz="5400" b="1" dirty="0">
                <a:latin typeface="Times New Roman" panose="02020603050405020304" pitchFamily="18" charset="0"/>
                <a:cs typeface="Times New Roman" panose="02020603050405020304" pitchFamily="18" charset="0"/>
              </a:rPr>
              <a:t>Introduction</a:t>
            </a:r>
          </a:p>
          <a:p>
            <a:pPr algn="just">
              <a:buFont typeface="Wingdings" panose="05000000000000000000" pitchFamily="2" charset="2"/>
              <a:buChar char="Ø"/>
              <a:defRPr sz="4800" i="1">
                <a:latin typeface="Sitka Text"/>
                <a:ea typeface="Sitka Text"/>
                <a:cs typeface="Sitka Text"/>
                <a:sym typeface="Sitka Text"/>
              </a:defRPr>
            </a:pPr>
            <a:r>
              <a:rPr lang="en-US" sz="5400" b="1" dirty="0">
                <a:latin typeface="Times New Roman" panose="02020603050405020304" pitchFamily="18" charset="0"/>
                <a:cs typeface="Times New Roman" panose="02020603050405020304" pitchFamily="18" charset="0"/>
              </a:rPr>
              <a:t>Literature Review</a:t>
            </a:r>
          </a:p>
          <a:p>
            <a:pPr algn="just">
              <a:buFont typeface="Wingdings" panose="05000000000000000000" pitchFamily="2" charset="2"/>
              <a:buChar char="Ø"/>
              <a:defRPr sz="4800" i="1">
                <a:latin typeface="Sitka Text"/>
                <a:ea typeface="Sitka Text"/>
                <a:cs typeface="Sitka Text"/>
                <a:sym typeface="Sitka Text"/>
              </a:defRPr>
            </a:pPr>
            <a:r>
              <a:rPr lang="en-US" sz="5400" b="1" dirty="0">
                <a:latin typeface="Times New Roman" panose="02020603050405020304" pitchFamily="18" charset="0"/>
                <a:cs typeface="Times New Roman" panose="02020603050405020304" pitchFamily="18" charset="0"/>
              </a:rPr>
              <a:t>Objective</a:t>
            </a:r>
          </a:p>
          <a:p>
            <a:pPr algn="just">
              <a:buFont typeface="Wingdings" panose="05000000000000000000" pitchFamily="2" charset="2"/>
              <a:buChar char="Ø"/>
              <a:defRPr sz="4800" i="1">
                <a:latin typeface="Sitka Text"/>
                <a:ea typeface="Sitka Text"/>
                <a:cs typeface="Sitka Text"/>
                <a:sym typeface="Sitka Text"/>
              </a:defRPr>
            </a:pPr>
            <a:r>
              <a:rPr lang="en-US" sz="5400" b="1" dirty="0">
                <a:latin typeface="Times New Roman" panose="02020603050405020304" pitchFamily="18" charset="0"/>
                <a:cs typeface="Times New Roman" panose="02020603050405020304" pitchFamily="18" charset="0"/>
              </a:rPr>
              <a:t>Research Gap</a:t>
            </a:r>
          </a:p>
          <a:p>
            <a:pPr algn="just">
              <a:buFont typeface="Wingdings" panose="05000000000000000000" pitchFamily="2" charset="2"/>
              <a:buChar char="Ø"/>
              <a:defRPr sz="4800" i="1">
                <a:latin typeface="Sitka Text"/>
                <a:ea typeface="Sitka Text"/>
                <a:cs typeface="Sitka Text"/>
                <a:sym typeface="Sitka Text"/>
              </a:defRPr>
            </a:pPr>
            <a:r>
              <a:rPr lang="en-US" sz="5400" b="1" dirty="0">
                <a:latin typeface="Times New Roman" panose="02020603050405020304" pitchFamily="18" charset="0"/>
                <a:cs typeface="Times New Roman" panose="02020603050405020304" pitchFamily="18" charset="0"/>
              </a:rPr>
              <a:t>Methodology</a:t>
            </a:r>
          </a:p>
          <a:p>
            <a:pPr algn="just">
              <a:buFont typeface="Wingdings" panose="05000000000000000000" pitchFamily="2" charset="2"/>
              <a:buChar char="Ø"/>
              <a:defRPr sz="4800" i="1">
                <a:latin typeface="Sitka Text"/>
                <a:ea typeface="Sitka Text"/>
                <a:cs typeface="Sitka Text"/>
                <a:sym typeface="Sitka Text"/>
              </a:defRPr>
            </a:pPr>
            <a:r>
              <a:rPr lang="en-US" sz="5400" b="1" dirty="0">
                <a:latin typeface="Times New Roman" panose="02020603050405020304" pitchFamily="18" charset="0"/>
                <a:cs typeface="Times New Roman" panose="02020603050405020304" pitchFamily="18" charset="0"/>
              </a:rPr>
              <a:t>Timeline</a:t>
            </a:r>
          </a:p>
          <a:p>
            <a:pPr algn="just">
              <a:buFont typeface="Wingdings" panose="05000000000000000000" pitchFamily="2" charset="2"/>
              <a:buChar char="Ø"/>
              <a:defRPr sz="4800" i="1">
                <a:latin typeface="Sitka Text"/>
                <a:ea typeface="Sitka Text"/>
                <a:cs typeface="Sitka Text"/>
                <a:sym typeface="Sitka Text"/>
              </a:defRPr>
            </a:pPr>
            <a:r>
              <a:rPr lang="en-US" sz="5400" b="1" dirty="0">
                <a:latin typeface="Times New Roman" panose="02020603050405020304" pitchFamily="18" charset="0"/>
                <a:cs typeface="Times New Roman" panose="02020603050405020304" pitchFamily="18" charset="0"/>
              </a:rPr>
              <a:t>Individual focus</a:t>
            </a:r>
          </a:p>
          <a:p>
            <a:pPr algn="just">
              <a:buFont typeface="Wingdings" panose="05000000000000000000" pitchFamily="2" charset="2"/>
              <a:buChar char="Ø"/>
              <a:defRPr sz="4800" i="1">
                <a:latin typeface="Sitka Text"/>
                <a:ea typeface="Sitka Text"/>
                <a:cs typeface="Sitka Text"/>
                <a:sym typeface="Sitka Text"/>
              </a:defRPr>
            </a:pPr>
            <a:r>
              <a:rPr lang="en-US" sz="5400" b="1" dirty="0">
                <a:latin typeface="Times New Roman" panose="02020603050405020304" pitchFamily="18" charset="0"/>
                <a:cs typeface="Times New Roman" panose="02020603050405020304" pitchFamily="18" charset="0"/>
              </a:rPr>
              <a:t>Reference</a:t>
            </a:r>
          </a:p>
          <a:p>
            <a:pPr marL="0" indent="0">
              <a:buSzTx/>
              <a:buNone/>
              <a:defRPr sz="4800" i="1">
                <a:latin typeface="Sitka Text"/>
                <a:ea typeface="Sitka Text"/>
                <a:cs typeface="Sitka Text"/>
                <a:sym typeface="Sitka Text"/>
              </a:defRPr>
            </a:pPr>
            <a:endParaRPr dirty="0">
              <a:latin typeface="+mn-lt"/>
            </a:endParaRPr>
          </a:p>
        </p:txBody>
      </p:sp>
      <p:sp>
        <p:nvSpPr>
          <p:cNvPr id="200" name="TextBox 3"/>
          <p:cNvSpPr txBox="1"/>
          <p:nvPr/>
        </p:nvSpPr>
        <p:spPr>
          <a:xfrm>
            <a:off x="2389908" y="1283948"/>
            <a:ext cx="14277109" cy="933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sz="6000">
                <a:solidFill>
                  <a:schemeClr val="accent1"/>
                </a:solidFill>
                <a:latin typeface="Canela Text Bold"/>
                <a:ea typeface="Canela Text Bold"/>
                <a:cs typeface="Canela Text Bold"/>
                <a:sym typeface="Canela Text Bold"/>
              </a:defRPr>
            </a:lvl1pPr>
          </a:lstStyle>
          <a:p>
            <a:r>
              <a:rPr lang="en-IN" b="1" dirty="0">
                <a:latin typeface="+mj-lt"/>
              </a:rPr>
              <a:t>OUTLINE OF PRESENTATION</a:t>
            </a:r>
          </a:p>
        </p:txBody>
      </p:sp>
      <p:pic>
        <p:nvPicPr>
          <p:cNvPr id="5"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Title 1"/>
          <p:cNvSpPr txBox="1">
            <a:spLocks noGrp="1"/>
          </p:cNvSpPr>
          <p:nvPr>
            <p:ph type="title"/>
          </p:nvPr>
        </p:nvSpPr>
        <p:spPr>
          <a:xfrm>
            <a:off x="2763522" y="805684"/>
            <a:ext cx="17193339" cy="2641602"/>
          </a:xfrm>
          <a:prstGeom prst="rect">
            <a:avLst/>
          </a:prstGeom>
        </p:spPr>
        <p:txBody>
          <a:bodyPr lIns="50800" tIns="50800" rIns="50800" bIns="50800"/>
          <a:lstStyle>
            <a:lvl1pPr algn="ctr">
              <a:defRPr sz="6000">
                <a:latin typeface="Phosphate Inline"/>
                <a:ea typeface="Phosphate Inline"/>
                <a:cs typeface="Phosphate Inline"/>
                <a:sym typeface="Phosphate Inline"/>
              </a:defRPr>
            </a:lvl1pPr>
          </a:lstStyle>
          <a:p>
            <a:r>
              <a:rPr b="1" dirty="0">
                <a:latin typeface="+mj-lt"/>
              </a:rPr>
              <a:t>INTRODUCTION</a:t>
            </a:r>
          </a:p>
        </p:txBody>
      </p:sp>
      <p:sp>
        <p:nvSpPr>
          <p:cNvPr id="203" name="Text Placeholder 2"/>
          <p:cNvSpPr txBox="1">
            <a:spLocks noGrp="1"/>
          </p:cNvSpPr>
          <p:nvPr>
            <p:ph type="body" idx="1"/>
          </p:nvPr>
        </p:nvSpPr>
        <p:spPr>
          <a:xfrm>
            <a:off x="841247" y="3023883"/>
            <a:ext cx="18693661" cy="9886433"/>
          </a:xfrm>
          <a:prstGeom prst="rect">
            <a:avLst/>
          </a:prstGeom>
        </p:spPr>
        <p:txBody>
          <a:bodyPr lIns="50800" tIns="50800" rIns="50800" bIns="50800">
            <a:noAutofit/>
          </a:bodyPr>
          <a:lstStyle/>
          <a:p>
            <a:pPr marL="571500" indent="-571500">
              <a:lnSpc>
                <a:spcPct val="160000"/>
              </a:lnSpc>
              <a:buClr>
                <a:schemeClr val="accent1"/>
              </a:buClr>
              <a:buFont typeface="Arial" panose="020B0604020202020204" pitchFamily="34" charset="0"/>
              <a:buChar char="•"/>
            </a:pPr>
            <a:r>
              <a:rPr lang="en-US" sz="5400" dirty="0">
                <a:latin typeface="Times New Roman" panose="02020603050405020304" pitchFamily="18" charset="0"/>
                <a:cs typeface="Times New Roman" panose="02020603050405020304" pitchFamily="18" charset="0"/>
              </a:rPr>
              <a:t>Many restaurants still use manual ordering and billing, causing delays, errors, and poor peak‑hour service.​</a:t>
            </a:r>
          </a:p>
          <a:p>
            <a:pPr marL="571500" indent="-571500">
              <a:lnSpc>
                <a:spcPct val="160000"/>
              </a:lnSpc>
              <a:buClr>
                <a:schemeClr val="accent1"/>
              </a:buClr>
              <a:buFont typeface="Arial" panose="020B0604020202020204" pitchFamily="34" charset="0"/>
              <a:buChar char="•"/>
            </a:pPr>
            <a:r>
              <a:rPr lang="en-US" sz="5400" dirty="0" err="1">
                <a:latin typeface="Times New Roman" panose="02020603050405020304" pitchFamily="18" charset="0"/>
                <a:cs typeface="Times New Roman" panose="02020603050405020304" pitchFamily="18" charset="0"/>
              </a:rPr>
              <a:t>IoT</a:t>
            </a:r>
            <a:r>
              <a:rPr lang="en-US" sz="5400" dirty="0">
                <a:latin typeface="Times New Roman" panose="02020603050405020304" pitchFamily="18" charset="0"/>
                <a:cs typeface="Times New Roman" panose="02020603050405020304" pitchFamily="18" charset="0"/>
              </a:rPr>
              <a:t> and embedded systems enable direct table‑to‑kitchen communication, reducing waiting time and miscommunication.​</a:t>
            </a:r>
          </a:p>
          <a:p>
            <a:pPr marL="571500" indent="-571500">
              <a:lnSpc>
                <a:spcPct val="160000"/>
              </a:lnSpc>
              <a:buClr>
                <a:schemeClr val="accent1"/>
              </a:buClr>
              <a:buFont typeface="Arial" panose="020B0604020202020204" pitchFamily="34" charset="0"/>
              <a:buChar char="•"/>
            </a:pPr>
            <a:r>
              <a:rPr lang="en-US" sz="5400" dirty="0" err="1">
                <a:latin typeface="Times New Roman" panose="02020603050405020304" pitchFamily="18" charset="0"/>
                <a:cs typeface="Times New Roman" panose="02020603050405020304" pitchFamily="18" charset="0"/>
              </a:rPr>
              <a:t>AutoDine</a:t>
            </a:r>
            <a:r>
              <a:rPr lang="en-US" sz="5400" dirty="0">
                <a:latin typeface="Times New Roman" panose="02020603050405020304" pitchFamily="18" charset="0"/>
                <a:cs typeface="Times New Roman" panose="02020603050405020304" pitchFamily="18" charset="0"/>
              </a:rPr>
              <a:t> provides a smart, session‑based table system that links ordering and billing to streamline restaurant operations.</a:t>
            </a:r>
          </a:p>
          <a:p>
            <a:pPr>
              <a:lnSpc>
                <a:spcPct val="160000"/>
              </a:lnSpc>
            </a:pPr>
            <a:br>
              <a:rPr lang="en-US" sz="5400" dirty="0">
                <a:latin typeface="Times New Roman" panose="02020603050405020304" pitchFamily="18" charset="0"/>
                <a:cs typeface="Times New Roman" panose="02020603050405020304" pitchFamily="18" charset="0"/>
              </a:rPr>
            </a:br>
            <a:endParaRPr sz="5400" dirty="0">
              <a:latin typeface="Times New Roman" panose="02020603050405020304" pitchFamily="18" charset="0"/>
              <a:cs typeface="Times New Roman" panose="02020603050405020304" pitchFamily="18" charset="0"/>
            </a:endParaRPr>
          </a:p>
        </p:txBody>
      </p:sp>
      <p:pic>
        <p:nvPicPr>
          <p:cNvPr id="4"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LITERATURE REVIEW:"/>
          <p:cNvSpPr txBox="1"/>
          <p:nvPr/>
        </p:nvSpPr>
        <p:spPr>
          <a:xfrm>
            <a:off x="5380195" y="507561"/>
            <a:ext cx="8586642" cy="9233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8" tIns="45718" rIns="45718" bIns="45718">
            <a:spAutoFit/>
          </a:bodyPr>
          <a:lstStyle>
            <a:lvl1pPr>
              <a:defRPr sz="5200">
                <a:solidFill>
                  <a:schemeClr val="accent1"/>
                </a:solidFill>
                <a:latin typeface="Phosphate Inline"/>
                <a:ea typeface="Phosphate Inline"/>
                <a:cs typeface="Phosphate Inline"/>
                <a:sym typeface="Phosphate Inline"/>
              </a:defRPr>
            </a:lvl1pPr>
          </a:lstStyle>
          <a:p>
            <a:r>
              <a:rPr lang="en-IN" dirty="0"/>
              <a:t>       </a:t>
            </a:r>
            <a:r>
              <a:rPr b="1" dirty="0">
                <a:latin typeface="+mj-lt"/>
              </a:rPr>
              <a:t>LITERATURE </a:t>
            </a:r>
            <a:r>
              <a:rPr sz="6000" b="1" dirty="0">
                <a:latin typeface="+mj-lt"/>
              </a:rPr>
              <a:t>REVIEW</a:t>
            </a:r>
          </a:p>
        </p:txBody>
      </p:sp>
      <p:graphicFrame>
        <p:nvGraphicFramePr>
          <p:cNvPr id="206" name="Table"/>
          <p:cNvGraphicFramePr/>
          <p:nvPr>
            <p:extLst>
              <p:ext uri="{D42A27DB-BD31-4B8C-83A1-F6EECF244321}">
                <p14:modId xmlns:p14="http://schemas.microsoft.com/office/powerpoint/2010/main" val="1081966609"/>
              </p:ext>
            </p:extLst>
          </p:nvPr>
        </p:nvGraphicFramePr>
        <p:xfrm>
          <a:off x="1517073" y="1849248"/>
          <a:ext cx="17008670" cy="10591631"/>
        </p:xfrm>
        <a:graphic>
          <a:graphicData uri="http://schemas.openxmlformats.org/drawingml/2006/table">
            <a:tbl>
              <a:tblPr bandRow="1">
                <a:tableStyleId>{4C3C2611-4C71-4FC5-86AE-919BDF0F9419}</a:tableStyleId>
              </a:tblPr>
              <a:tblGrid>
                <a:gridCol w="4293938">
                  <a:extLst>
                    <a:ext uri="{9D8B030D-6E8A-4147-A177-3AD203B41FA5}">
                      <a16:colId xmlns:a16="http://schemas.microsoft.com/office/drawing/2014/main" val="20000"/>
                    </a:ext>
                  </a:extLst>
                </a:gridCol>
                <a:gridCol w="4238244">
                  <a:extLst>
                    <a:ext uri="{9D8B030D-6E8A-4147-A177-3AD203B41FA5}">
                      <a16:colId xmlns:a16="http://schemas.microsoft.com/office/drawing/2014/main" val="20001"/>
                    </a:ext>
                  </a:extLst>
                </a:gridCol>
                <a:gridCol w="4238244">
                  <a:extLst>
                    <a:ext uri="{9D8B030D-6E8A-4147-A177-3AD203B41FA5}">
                      <a16:colId xmlns:a16="http://schemas.microsoft.com/office/drawing/2014/main" val="20002"/>
                    </a:ext>
                  </a:extLst>
                </a:gridCol>
                <a:gridCol w="4238244">
                  <a:extLst>
                    <a:ext uri="{9D8B030D-6E8A-4147-A177-3AD203B41FA5}">
                      <a16:colId xmlns:a16="http://schemas.microsoft.com/office/drawing/2014/main" val="20003"/>
                    </a:ext>
                  </a:extLst>
                </a:gridCol>
              </a:tblGrid>
              <a:tr h="1125774">
                <a:tc>
                  <a:txBody>
                    <a:bodyPr/>
                    <a:lstStyle/>
                    <a:p>
                      <a:pPr algn="ctr" defTabSz="457200">
                        <a:lnSpc>
                          <a:spcPct val="100000"/>
                        </a:lnSpc>
                        <a:defRPr sz="3000">
                          <a:latin typeface="Arial Black"/>
                          <a:ea typeface="Arial Black"/>
                          <a:cs typeface="Arial Black"/>
                          <a:sym typeface="Arial Black"/>
                        </a:defRPr>
                      </a:pPr>
                      <a:endParaRPr b="1" dirty="0">
                        <a:latin typeface="Times New Roman" panose="02020603050405020304" pitchFamily="18" charset="0"/>
                        <a:cs typeface="Times New Roman" panose="02020603050405020304" pitchFamily="18" charset="0"/>
                      </a:endParaRPr>
                    </a:p>
                    <a:p>
                      <a:pPr algn="ctr" defTabSz="457200">
                        <a:lnSpc>
                          <a:spcPct val="100000"/>
                        </a:lnSpc>
                        <a:defRPr sz="3000">
                          <a:latin typeface="Arial Black"/>
                          <a:ea typeface="Arial Black"/>
                          <a:cs typeface="Arial Black"/>
                          <a:sym typeface="Arial Black"/>
                        </a:defRPr>
                      </a:pPr>
                      <a:r>
                        <a:rPr b="1" dirty="0">
                          <a:latin typeface="Times New Roman" panose="02020603050405020304" pitchFamily="18" charset="0"/>
                          <a:cs typeface="Times New Roman" panose="02020603050405020304" pitchFamily="18" charset="0"/>
                        </a:rPr>
                        <a:t> PUBLISHED YEAR</a:t>
                      </a:r>
                    </a:p>
                  </a:txBody>
                  <a:tcPr marL="0" marR="0" marT="0" marB="0" horzOverflow="overflow"/>
                </a:tc>
                <a:tc>
                  <a:txBody>
                    <a:bodyPr/>
                    <a:lstStyle/>
                    <a:p>
                      <a:pPr algn="ctr" defTabSz="457200">
                        <a:lnSpc>
                          <a:spcPct val="100000"/>
                        </a:lnSpc>
                        <a:defRPr sz="3000">
                          <a:sym typeface="Helvetica"/>
                        </a:defRPr>
                      </a:pPr>
                      <a:endParaRPr lang="en-US" b="1" dirty="0">
                        <a:latin typeface="Times New Roman" panose="02020603050405020304" pitchFamily="18" charset="0"/>
                        <a:cs typeface="Times New Roman" panose="02020603050405020304" pitchFamily="18" charset="0"/>
                      </a:endParaRPr>
                    </a:p>
                    <a:p>
                      <a:pPr algn="ctr" defTabSz="457200">
                        <a:lnSpc>
                          <a:spcPct val="100000"/>
                        </a:lnSpc>
                        <a:defRPr sz="3000">
                          <a:sym typeface="Helvetica"/>
                        </a:defRPr>
                      </a:pPr>
                      <a:r>
                        <a:rPr b="1" dirty="0">
                          <a:latin typeface="Times New Roman" panose="02020603050405020304" pitchFamily="18" charset="0"/>
                          <a:cs typeface="Times New Roman" panose="02020603050405020304" pitchFamily="18" charset="0"/>
                        </a:rPr>
                        <a:t> </a:t>
                      </a:r>
                      <a:r>
                        <a:rPr b="1" dirty="0">
                          <a:latin typeface="Times New Roman" panose="02020603050405020304" pitchFamily="18" charset="0"/>
                          <a:ea typeface="Arial Black"/>
                          <a:cs typeface="Times New Roman" panose="02020603050405020304" pitchFamily="18" charset="0"/>
                          <a:sym typeface="Arial Black"/>
                        </a:rPr>
                        <a:t>METHODOLGY</a:t>
                      </a:r>
                      <a:endParaRPr lang="en-US" b="1" dirty="0">
                        <a:latin typeface="Times New Roman" panose="02020603050405020304" pitchFamily="18" charset="0"/>
                        <a:ea typeface="Arial Black"/>
                        <a:cs typeface="Times New Roman" panose="02020603050405020304" pitchFamily="18" charset="0"/>
                        <a:sym typeface="Arial Black"/>
                      </a:endParaRPr>
                    </a:p>
                    <a:p>
                      <a:pPr algn="ctr" defTabSz="457200">
                        <a:lnSpc>
                          <a:spcPct val="100000"/>
                        </a:lnSpc>
                        <a:defRPr sz="3000">
                          <a:sym typeface="Helvetica"/>
                        </a:defRPr>
                      </a:pPr>
                      <a:endParaRPr b="1" dirty="0">
                        <a:latin typeface="Times New Roman" panose="02020603050405020304" pitchFamily="18" charset="0"/>
                        <a:ea typeface="Arial Black"/>
                        <a:cs typeface="Times New Roman" panose="02020603050405020304" pitchFamily="18" charset="0"/>
                        <a:sym typeface="Arial Black"/>
                      </a:endParaRPr>
                    </a:p>
                  </a:txBody>
                  <a:tcPr marL="0" marR="0" marT="0" marB="0" horzOverflow="overflow"/>
                </a:tc>
                <a:tc>
                  <a:txBody>
                    <a:bodyPr/>
                    <a:lstStyle/>
                    <a:p>
                      <a:pPr algn="ctr" defTabSz="457200">
                        <a:lnSpc>
                          <a:spcPct val="100000"/>
                        </a:lnSpc>
                        <a:defRPr sz="3000">
                          <a:latin typeface="Arial Black"/>
                          <a:ea typeface="Arial Black"/>
                          <a:cs typeface="Arial Black"/>
                          <a:sym typeface="Arial Black"/>
                        </a:defRPr>
                      </a:pPr>
                      <a:r>
                        <a:rPr b="1" dirty="0">
                          <a:latin typeface="Times New Roman" panose="02020603050405020304" pitchFamily="18" charset="0"/>
                          <a:cs typeface="Times New Roman" panose="02020603050405020304" pitchFamily="18" charset="0"/>
                        </a:rPr>
                        <a:t> </a:t>
                      </a:r>
                      <a:endParaRPr lang="en-US" b="1" dirty="0">
                        <a:latin typeface="Times New Roman" panose="02020603050405020304" pitchFamily="18" charset="0"/>
                        <a:cs typeface="Times New Roman" panose="02020603050405020304" pitchFamily="18" charset="0"/>
                      </a:endParaRPr>
                    </a:p>
                    <a:p>
                      <a:pPr algn="ctr" defTabSz="457200">
                        <a:lnSpc>
                          <a:spcPct val="100000"/>
                        </a:lnSpc>
                        <a:defRPr sz="3000">
                          <a:latin typeface="Arial Black"/>
                          <a:ea typeface="Arial Black"/>
                          <a:cs typeface="Arial Black"/>
                          <a:sym typeface="Arial Black"/>
                        </a:defRPr>
                      </a:pPr>
                      <a:r>
                        <a:rPr b="1" dirty="0">
                          <a:latin typeface="Times New Roman" panose="02020603050405020304" pitchFamily="18" charset="0"/>
                          <a:cs typeface="Times New Roman" panose="02020603050405020304" pitchFamily="18" charset="0"/>
                        </a:rPr>
                        <a:t> RESULTS OBTAINED</a:t>
                      </a:r>
                      <a:endParaRPr lang="en-US" b="1" dirty="0">
                        <a:latin typeface="Times New Roman" panose="02020603050405020304" pitchFamily="18" charset="0"/>
                        <a:cs typeface="Times New Roman" panose="02020603050405020304" pitchFamily="18" charset="0"/>
                      </a:endParaRPr>
                    </a:p>
                    <a:p>
                      <a:pPr algn="ctr" defTabSz="457200">
                        <a:lnSpc>
                          <a:spcPct val="100000"/>
                        </a:lnSpc>
                        <a:defRPr sz="3000">
                          <a:latin typeface="Arial Black"/>
                          <a:ea typeface="Arial Black"/>
                          <a:cs typeface="Arial Black"/>
                          <a:sym typeface="Arial Black"/>
                        </a:defRPr>
                      </a:pPr>
                      <a:r>
                        <a:rPr b="1" dirty="0">
                          <a:latin typeface="Times New Roman" panose="02020603050405020304" pitchFamily="18" charset="0"/>
                          <a:cs typeface="Times New Roman" panose="02020603050405020304" pitchFamily="18" charset="0"/>
                        </a:rPr>
                        <a:t> </a:t>
                      </a:r>
                    </a:p>
                  </a:txBody>
                  <a:tcPr marL="0" marR="0" marT="0" marB="0" horzOverflow="overflow"/>
                </a:tc>
                <a:tc>
                  <a:txBody>
                    <a:bodyPr/>
                    <a:lstStyle/>
                    <a:p>
                      <a:pPr algn="ctr" defTabSz="457200">
                        <a:lnSpc>
                          <a:spcPct val="100000"/>
                        </a:lnSpc>
                        <a:defRPr sz="3000">
                          <a:latin typeface="Arial Black"/>
                          <a:ea typeface="Arial Black"/>
                          <a:cs typeface="Arial Black"/>
                          <a:sym typeface="Arial Black"/>
                        </a:defRPr>
                      </a:pPr>
                      <a:endParaRPr lang="en-US" b="1" dirty="0">
                        <a:latin typeface="Times New Roman" panose="02020603050405020304" pitchFamily="18" charset="0"/>
                        <a:cs typeface="Times New Roman" panose="02020603050405020304" pitchFamily="18" charset="0"/>
                      </a:endParaRPr>
                    </a:p>
                    <a:p>
                      <a:pPr algn="ctr" defTabSz="457200">
                        <a:lnSpc>
                          <a:spcPct val="100000"/>
                        </a:lnSpc>
                        <a:defRPr sz="3000">
                          <a:latin typeface="Arial Black"/>
                          <a:ea typeface="Arial Black"/>
                          <a:cs typeface="Arial Black"/>
                          <a:sym typeface="Arial Black"/>
                        </a:defRPr>
                      </a:pPr>
                      <a:r>
                        <a:rPr b="1" dirty="0">
                          <a:latin typeface="Times New Roman" panose="02020603050405020304" pitchFamily="18" charset="0"/>
                          <a:cs typeface="Times New Roman" panose="02020603050405020304" pitchFamily="18" charset="0"/>
                        </a:rPr>
                        <a:t> DRAWBACKS</a:t>
                      </a:r>
                    </a:p>
                  </a:txBody>
                  <a:tcPr marL="0" marR="0" marT="0" marB="0" horzOverflow="overflow"/>
                </a:tc>
                <a:extLst>
                  <a:ext uri="{0D108BD9-81ED-4DB2-BD59-A6C34878D82A}">
                    <a16:rowId xmlns:a16="http://schemas.microsoft.com/office/drawing/2014/main" val="10000"/>
                  </a:ext>
                </a:extLst>
              </a:tr>
              <a:tr h="2704725">
                <a:tc>
                  <a:txBody>
                    <a:bodyPr/>
                    <a:lstStyle/>
                    <a:p>
                      <a:pPr algn="l" defTabSz="457200">
                        <a:lnSpc>
                          <a:spcPct val="100000"/>
                        </a:lnSpc>
                        <a:defRPr sz="1800"/>
                      </a:pPr>
                      <a:r>
                        <a:rPr lang="en-IN" sz="2800" b="0" dirty="0">
                          <a:latin typeface="Times New Roman" panose="02020603050405020304" pitchFamily="18" charset="0"/>
                          <a:ea typeface="Arial"/>
                          <a:cs typeface="Times New Roman" panose="02020603050405020304" pitchFamily="18" charset="0"/>
                          <a:sym typeface="Arial"/>
                        </a:rPr>
                        <a:t>2018</a:t>
                      </a:r>
                      <a:endParaRPr sz="2800" b="0" dirty="0">
                        <a:latin typeface="Times New Roman" panose="02020603050405020304" pitchFamily="18" charset="0"/>
                        <a:ea typeface="Arial"/>
                        <a:cs typeface="Times New Roman" panose="02020603050405020304" pitchFamily="18" charset="0"/>
                        <a:sym typeface="Arial"/>
                      </a:endParaRPr>
                    </a:p>
                  </a:txBody>
                  <a:tcPr marL="0" marR="0" marT="0" marB="0" horzOverflow="overflow"/>
                </a:tc>
                <a:tc>
                  <a:txBody>
                    <a:bodyPr/>
                    <a:lstStyle/>
                    <a:p>
                      <a:pPr algn="l" defTabSz="457200">
                        <a:lnSpc>
                          <a:spcPct val="100000"/>
                        </a:lnSpc>
                        <a:defRPr sz="1800"/>
                      </a:pPr>
                      <a:r>
                        <a:rPr lang="en-US" sz="2800" b="0" dirty="0" err="1">
                          <a:latin typeface="Times New Roman" panose="02020603050405020304" pitchFamily="18" charset="0"/>
                          <a:cs typeface="Times New Roman" panose="02020603050405020304" pitchFamily="18" charset="0"/>
                        </a:rPr>
                        <a:t>IoT</a:t>
                      </a:r>
                      <a:r>
                        <a:rPr lang="en-US" sz="2800" b="0" dirty="0">
                          <a:latin typeface="Times New Roman" panose="02020603050405020304" pitchFamily="18" charset="0"/>
                          <a:cs typeface="Times New Roman" panose="02020603050405020304" pitchFamily="18" charset="0"/>
                        </a:rPr>
                        <a:t>-based food ordering system using microcontroller, wireless communication between table unit and kitchen unit.</a:t>
                      </a:r>
                      <a:endParaRPr sz="2800" b="0" dirty="0">
                        <a:latin typeface="Times New Roman" panose="02020603050405020304" pitchFamily="18" charset="0"/>
                        <a:cs typeface="Times New Roman" panose="02020603050405020304" pitchFamily="18" charset="0"/>
                        <a:sym typeface="Helvetica"/>
                      </a:endParaRPr>
                    </a:p>
                  </a:txBody>
                  <a:tcPr marL="0" marR="0" marT="0" marB="0" horzOverflow="overflow"/>
                </a:tc>
                <a:tc>
                  <a:txBody>
                    <a:bodyPr/>
                    <a:lstStyle/>
                    <a:p>
                      <a:pPr algn="l" defTabSz="457200">
                        <a:lnSpc>
                          <a:spcPct val="100000"/>
                        </a:lnSpc>
                        <a:defRPr sz="3000">
                          <a:solidFill>
                            <a:srgbClr val="1F1F1F"/>
                          </a:solidFill>
                          <a:sym typeface="Helvetica"/>
                        </a:defRPr>
                      </a:pPr>
                      <a:r>
                        <a:rPr lang="en-US" sz="2800" b="0" i="0" u="none" strike="noStrike" cap="none" spc="0" baseline="0" dirty="0">
                          <a:solidFill>
                            <a:srgbClr val="000000"/>
                          </a:solidFill>
                          <a:uFillTx/>
                          <a:latin typeface="Times New Roman" panose="02020603050405020304" pitchFamily="18" charset="0"/>
                          <a:ea typeface="+mj-ea"/>
                          <a:cs typeface="Times New Roman" panose="02020603050405020304" pitchFamily="18" charset="0"/>
                          <a:sym typeface="Helvetica"/>
                        </a:rPr>
                        <a:t>Reduced order processing time and improved order accuracy compared to manual ordering.</a:t>
                      </a:r>
                      <a:endParaRPr sz="2800" b="0" dirty="0">
                        <a:latin typeface="Times New Roman" panose="02020603050405020304" pitchFamily="18" charset="0"/>
                        <a:cs typeface="Times New Roman" panose="02020603050405020304" pitchFamily="18" charset="0"/>
                      </a:endParaRPr>
                    </a:p>
                    <a:p>
                      <a:pPr algn="l" defTabSz="457200">
                        <a:lnSpc>
                          <a:spcPct val="100000"/>
                        </a:lnSpc>
                        <a:defRPr sz="3000">
                          <a:solidFill>
                            <a:srgbClr val="1F1F1F"/>
                          </a:solidFill>
                          <a:sym typeface="Helvetica"/>
                        </a:defRPr>
                      </a:pPr>
                      <a:endParaRPr sz="2800" b="0" dirty="0">
                        <a:latin typeface="Times New Roman" panose="02020603050405020304" pitchFamily="18" charset="0"/>
                        <a:cs typeface="Times New Roman" panose="02020603050405020304" pitchFamily="18" charset="0"/>
                      </a:endParaRPr>
                    </a:p>
                  </a:txBody>
                  <a:tcPr marL="0" marR="0" marT="0" marB="0" horzOverflow="overflow"/>
                </a:tc>
                <a:tc>
                  <a:txBody>
                    <a:bodyPr/>
                    <a:lstStyle/>
                    <a:p>
                      <a:pPr algn="l" defTabSz="457200">
                        <a:lnSpc>
                          <a:spcPct val="100000"/>
                        </a:lnSpc>
                        <a:defRPr sz="1800">
                          <a:sym typeface="Helvetica"/>
                        </a:defRPr>
                      </a:pPr>
                      <a:r>
                        <a:rPr lang="en-US" sz="2800" b="0" dirty="0">
                          <a:latin typeface="Times New Roman" panose="02020603050405020304" pitchFamily="18" charset="0"/>
                          <a:cs typeface="Times New Roman" panose="02020603050405020304" pitchFamily="18" charset="0"/>
                        </a:rPr>
                        <a:t>Billing control and prevention of unpaid exits were not addressed.</a:t>
                      </a:r>
                      <a:endParaRPr sz="2800" b="0" dirty="0">
                        <a:latin typeface="Times New Roman" panose="02020603050405020304" pitchFamily="18" charset="0"/>
                        <a:cs typeface="Times New Roman" panose="02020603050405020304" pitchFamily="18" charset="0"/>
                      </a:endParaRPr>
                    </a:p>
                  </a:txBody>
                  <a:tcPr marL="0" marR="0" marT="0" marB="0" horzOverflow="overflow"/>
                </a:tc>
                <a:extLst>
                  <a:ext uri="{0D108BD9-81ED-4DB2-BD59-A6C34878D82A}">
                    <a16:rowId xmlns:a16="http://schemas.microsoft.com/office/drawing/2014/main" val="10001"/>
                  </a:ext>
                </a:extLst>
              </a:tr>
              <a:tr h="2179174">
                <a:tc>
                  <a:txBody>
                    <a:bodyPr/>
                    <a:lstStyle/>
                    <a:p>
                      <a:pPr algn="l" defTabSz="457200">
                        <a:lnSpc>
                          <a:spcPct val="100000"/>
                        </a:lnSpc>
                        <a:defRPr sz="1800"/>
                      </a:pPr>
                      <a:r>
                        <a:rPr sz="2800" b="0" dirty="0">
                          <a:latin typeface="Times New Roman" panose="02020603050405020304" pitchFamily="18" charset="0"/>
                          <a:cs typeface="Times New Roman" panose="02020603050405020304" pitchFamily="18" charset="0"/>
                          <a:sym typeface="Helvetica"/>
                        </a:rPr>
                        <a:t>20</a:t>
                      </a:r>
                      <a:r>
                        <a:rPr lang="en-IN" sz="2800" b="0" dirty="0">
                          <a:latin typeface="Times New Roman" panose="02020603050405020304" pitchFamily="18" charset="0"/>
                          <a:cs typeface="Times New Roman" panose="02020603050405020304" pitchFamily="18" charset="0"/>
                          <a:sym typeface="Helvetica"/>
                        </a:rPr>
                        <a:t>19</a:t>
                      </a:r>
                      <a:endParaRPr sz="2800" b="0" dirty="0">
                        <a:latin typeface="Times New Roman" panose="02020603050405020304" pitchFamily="18" charset="0"/>
                        <a:cs typeface="Times New Roman" panose="02020603050405020304" pitchFamily="18" charset="0"/>
                        <a:sym typeface="Helvetica"/>
                      </a:endParaRPr>
                    </a:p>
                  </a:txBody>
                  <a:tcPr marL="0" marR="0" marT="0" marB="0" horzOverflow="overflow"/>
                </a:tc>
                <a:tc>
                  <a:txBody>
                    <a:bodyPr/>
                    <a:lstStyle/>
                    <a:p>
                      <a:pPr algn="l" defTabSz="457200">
                        <a:lnSpc>
                          <a:spcPct val="100000"/>
                        </a:lnSpc>
                        <a:spcBef>
                          <a:spcPts val="1200"/>
                        </a:spcBef>
                        <a:defRPr sz="3000">
                          <a:latin typeface="Times Roman"/>
                          <a:ea typeface="Times Roman"/>
                          <a:cs typeface="Times Roman"/>
                          <a:sym typeface="Times Roman"/>
                        </a:defRPr>
                      </a:pPr>
                      <a:r>
                        <a:rPr lang="en-US" sz="2800" b="0" i="0" u="none" strike="noStrike" cap="none" spc="0" baseline="0" dirty="0">
                          <a:solidFill>
                            <a:srgbClr val="000000"/>
                          </a:solidFill>
                          <a:uFillTx/>
                          <a:latin typeface="Times New Roman" panose="02020603050405020304" pitchFamily="18" charset="0"/>
                          <a:ea typeface="+mj-ea"/>
                          <a:cs typeface="Times New Roman" panose="02020603050405020304" pitchFamily="18" charset="0"/>
                          <a:sym typeface="Times Roman"/>
                        </a:rPr>
                        <a:t>Embedded system-based smart restaurant using digital menu display and wireless data transfer.</a:t>
                      </a:r>
                      <a:endParaRPr sz="2800" b="0" dirty="0">
                        <a:latin typeface="Times New Roman" panose="02020603050405020304" pitchFamily="18" charset="0"/>
                        <a:cs typeface="Times New Roman" panose="02020603050405020304" pitchFamily="18" charset="0"/>
                      </a:endParaRPr>
                    </a:p>
                  </a:txBody>
                  <a:tcPr marL="0" marR="0" marT="0" marB="0" horzOverflow="overflow"/>
                </a:tc>
                <a:tc>
                  <a:txBody>
                    <a:bodyPr/>
                    <a:lstStyle/>
                    <a:p>
                      <a:pPr algn="l" defTabSz="457200">
                        <a:lnSpc>
                          <a:spcPct val="100000"/>
                        </a:lnSpc>
                        <a:defRPr sz="1800"/>
                      </a:pPr>
                      <a:r>
                        <a:rPr lang="en-US" sz="2800" b="0" dirty="0">
                          <a:latin typeface="Times New Roman" panose="02020603050405020304" pitchFamily="18" charset="0"/>
                          <a:cs typeface="Times New Roman" panose="02020603050405020304" pitchFamily="18" charset="0"/>
                        </a:rPr>
                        <a:t>Minimized human intervention and improved customer satisfaction.</a:t>
                      </a:r>
                      <a:endParaRPr sz="2800" b="0" dirty="0">
                        <a:latin typeface="Times New Roman" panose="02020603050405020304" pitchFamily="18" charset="0"/>
                        <a:cs typeface="Times New Roman" panose="02020603050405020304" pitchFamily="18" charset="0"/>
                        <a:sym typeface="Helvetica"/>
                      </a:endParaRPr>
                    </a:p>
                  </a:txBody>
                  <a:tcPr marL="0" marR="0" marT="0" marB="0" horzOverflow="overflow"/>
                </a:tc>
                <a:tc>
                  <a:txBody>
                    <a:bodyPr/>
                    <a:lstStyle/>
                    <a:p>
                      <a:pPr algn="l" defTabSz="457200">
                        <a:lnSpc>
                          <a:spcPct val="100000"/>
                        </a:lnSpc>
                        <a:spcBef>
                          <a:spcPts val="1200"/>
                        </a:spcBef>
                        <a:defRPr sz="3000">
                          <a:latin typeface="Times Roman"/>
                          <a:ea typeface="Times Roman"/>
                          <a:cs typeface="Times Roman"/>
                          <a:sym typeface="Times Roman"/>
                        </a:defRPr>
                      </a:pPr>
                      <a:r>
                        <a:rPr lang="en-US" sz="2800" b="0" i="0" u="none" strike="noStrike" cap="none" spc="0" baseline="0" dirty="0">
                          <a:solidFill>
                            <a:srgbClr val="000000"/>
                          </a:solidFill>
                          <a:uFillTx/>
                          <a:latin typeface="Times New Roman" panose="02020603050405020304" pitchFamily="18" charset="0"/>
                          <a:ea typeface="+mj-ea"/>
                          <a:cs typeface="Times New Roman" panose="02020603050405020304" pitchFamily="18" charset="0"/>
                          <a:sym typeface="Times Roman"/>
                        </a:rPr>
                        <a:t>System lacked real-time session management and secure billing workflow.</a:t>
                      </a:r>
                      <a:endParaRPr sz="2800" b="0" dirty="0">
                        <a:latin typeface="Times New Roman" panose="02020603050405020304" pitchFamily="18" charset="0"/>
                        <a:cs typeface="Times New Roman" panose="02020603050405020304" pitchFamily="18" charset="0"/>
                      </a:endParaRPr>
                    </a:p>
                  </a:txBody>
                  <a:tcPr marL="0" marR="0" marT="0" marB="0" horzOverflow="overflow"/>
                </a:tc>
                <a:extLst>
                  <a:ext uri="{0D108BD9-81ED-4DB2-BD59-A6C34878D82A}">
                    <a16:rowId xmlns:a16="http://schemas.microsoft.com/office/drawing/2014/main" val="10002"/>
                  </a:ext>
                </a:extLst>
              </a:tr>
              <a:tr h="1697882">
                <a:tc>
                  <a:txBody>
                    <a:bodyPr/>
                    <a:lstStyle/>
                    <a:p>
                      <a:pPr algn="l" defTabSz="457200">
                        <a:lnSpc>
                          <a:spcPct val="100000"/>
                        </a:lnSpc>
                        <a:defRPr sz="1800"/>
                      </a:pPr>
                      <a:r>
                        <a:rPr lang="en-IN" sz="2800" b="0" dirty="0">
                          <a:latin typeface="Times New Roman" panose="02020603050405020304" pitchFamily="18" charset="0"/>
                          <a:cs typeface="Times New Roman" panose="02020603050405020304" pitchFamily="18" charset="0"/>
                          <a:sym typeface="Helvetica"/>
                        </a:rPr>
                        <a:t>2020</a:t>
                      </a:r>
                      <a:endParaRPr sz="2800" b="0" dirty="0">
                        <a:latin typeface="Times New Roman" panose="02020603050405020304" pitchFamily="18" charset="0"/>
                        <a:cs typeface="Times New Roman" panose="02020603050405020304" pitchFamily="18" charset="0"/>
                        <a:sym typeface="Helvetica"/>
                      </a:endParaRPr>
                    </a:p>
                  </a:txBody>
                  <a:tcPr marL="0" marR="0" marT="0" marB="0" horzOverflow="overflow"/>
                </a:tc>
                <a:tc>
                  <a:txBody>
                    <a:bodyPr/>
                    <a:lstStyle/>
                    <a:p>
                      <a:pPr algn="l" defTabSz="457200">
                        <a:lnSpc>
                          <a:spcPct val="100000"/>
                        </a:lnSpc>
                        <a:spcBef>
                          <a:spcPts val="2400"/>
                        </a:spcBef>
                        <a:defRPr sz="1800"/>
                      </a:pPr>
                      <a:r>
                        <a:rPr lang="en-US" sz="2800" b="0" dirty="0">
                          <a:latin typeface="Times New Roman" panose="02020603050405020304" pitchFamily="18" charset="0"/>
                          <a:cs typeface="Times New Roman" panose="02020603050405020304" pitchFamily="18" charset="0"/>
                        </a:rPr>
                        <a:t>GSM-based alert and notification system integrated with embedded controller.</a:t>
                      </a:r>
                      <a:endParaRPr sz="2800" b="0" dirty="0">
                        <a:solidFill>
                          <a:srgbClr val="222222"/>
                        </a:solidFill>
                        <a:latin typeface="Times New Roman" panose="02020603050405020304" pitchFamily="18" charset="0"/>
                        <a:ea typeface="+mn-ea"/>
                        <a:cs typeface="Times New Roman" panose="02020603050405020304" pitchFamily="18" charset="0"/>
                        <a:sym typeface="Helvetica Neue"/>
                      </a:endParaRPr>
                    </a:p>
                  </a:txBody>
                  <a:tcPr marL="0" marR="0" marT="0" marB="0" horzOverflow="overflow"/>
                </a:tc>
                <a:tc>
                  <a:txBody>
                    <a:bodyPr/>
                    <a:lstStyle/>
                    <a:p>
                      <a:pPr marL="0" marR="0" indent="0" algn="l" defTabSz="457200" rtl="0" eaLnBrk="1" fontAlgn="auto" latinLnBrk="0" hangingPunct="1">
                        <a:lnSpc>
                          <a:spcPct val="100000"/>
                        </a:lnSpc>
                        <a:spcBef>
                          <a:spcPts val="2400"/>
                        </a:spcBef>
                        <a:spcAft>
                          <a:spcPts val="0"/>
                        </a:spcAft>
                        <a:buClrTx/>
                        <a:buSzTx/>
                        <a:buFontTx/>
                        <a:buNone/>
                        <a:tabLst/>
                        <a:defRPr sz="3000">
                          <a:solidFill>
                            <a:srgbClr val="222222"/>
                          </a:solidFill>
                          <a:latin typeface="+mn-lt"/>
                          <a:ea typeface="+mn-ea"/>
                          <a:cs typeface="+mn-cs"/>
                          <a:sym typeface="Helvetica Neue"/>
                        </a:defRPr>
                      </a:pPr>
                      <a:r>
                        <a:rPr lang="en-US" sz="2800" b="0" i="0" u="none" strike="noStrike" cap="none" spc="0" baseline="0" dirty="0">
                          <a:solidFill>
                            <a:srgbClr val="000000"/>
                          </a:solidFill>
                          <a:uFillTx/>
                          <a:latin typeface="Times New Roman" panose="02020603050405020304" pitchFamily="18" charset="0"/>
                          <a:ea typeface="+mj-ea"/>
                          <a:cs typeface="Times New Roman" panose="02020603050405020304" pitchFamily="18" charset="0"/>
                          <a:sym typeface="Helvetica Neue"/>
                        </a:rPr>
                        <a:t>Enabled real-time alerts and notifications using GSM communication.</a:t>
                      </a:r>
                      <a:endParaRPr lang="en-US" sz="2800" b="0" i="0" u="none" strike="noStrike" cap="none" spc="0" baseline="0" dirty="0">
                        <a:solidFill>
                          <a:srgbClr val="222222"/>
                        </a:solidFill>
                        <a:uFillTx/>
                        <a:latin typeface="Times New Roman" panose="02020603050405020304" pitchFamily="18" charset="0"/>
                        <a:ea typeface="+mj-ea"/>
                        <a:cs typeface="Times New Roman" panose="02020603050405020304" pitchFamily="18" charset="0"/>
                        <a:sym typeface="Helvetica Neue"/>
                      </a:endParaRPr>
                    </a:p>
                  </a:txBody>
                  <a:tcPr marL="0" marR="0" marT="0" marB="0" horzOverflow="overflow"/>
                </a:tc>
                <a:tc>
                  <a:txBody>
                    <a:bodyPr/>
                    <a:lstStyle/>
                    <a:p>
                      <a:pPr marL="0" marR="0" indent="0" algn="l" defTabSz="457200" rtl="0" eaLnBrk="1" fontAlgn="auto" latinLnBrk="0" hangingPunct="1">
                        <a:lnSpc>
                          <a:spcPct val="100000"/>
                        </a:lnSpc>
                        <a:spcBef>
                          <a:spcPts val="2400"/>
                        </a:spcBef>
                        <a:spcAft>
                          <a:spcPts val="0"/>
                        </a:spcAft>
                        <a:buClrTx/>
                        <a:buSzTx/>
                        <a:buFontTx/>
                        <a:buNone/>
                        <a:tabLst/>
                        <a:defRPr sz="1800"/>
                      </a:pPr>
                      <a:r>
                        <a:rPr lang="en-US" sz="2800" b="0" dirty="0">
                          <a:latin typeface="Times New Roman" panose="02020603050405020304" pitchFamily="18" charset="0"/>
                          <a:cs typeface="Times New Roman" panose="02020603050405020304" pitchFamily="18" charset="0"/>
                        </a:rPr>
                        <a:t>Used only for alerts; ordering and billing integration was not included.</a:t>
                      </a:r>
                      <a:endParaRPr lang="en-US" sz="2800" b="0" i="0" u="none" strike="noStrike" cap="none" spc="0" baseline="0" dirty="0">
                        <a:solidFill>
                          <a:srgbClr val="222222"/>
                        </a:solidFill>
                        <a:uFillTx/>
                        <a:latin typeface="Times New Roman" panose="02020603050405020304" pitchFamily="18" charset="0"/>
                        <a:ea typeface="+mj-ea"/>
                        <a:cs typeface="Times New Roman" panose="02020603050405020304" pitchFamily="18" charset="0"/>
                        <a:sym typeface="Helvetica Neue"/>
                      </a:endParaRPr>
                    </a:p>
                    <a:p>
                      <a:pPr algn="l" defTabSz="457200">
                        <a:lnSpc>
                          <a:spcPct val="100000"/>
                        </a:lnSpc>
                        <a:spcBef>
                          <a:spcPts val="2400"/>
                        </a:spcBef>
                        <a:defRPr sz="1800"/>
                      </a:pPr>
                      <a:endParaRPr sz="2800" b="0" dirty="0">
                        <a:solidFill>
                          <a:srgbClr val="222222"/>
                        </a:solidFill>
                        <a:latin typeface="Times New Roman" panose="02020603050405020304" pitchFamily="18" charset="0"/>
                        <a:ea typeface="+mn-ea"/>
                        <a:cs typeface="Times New Roman" panose="02020603050405020304" pitchFamily="18" charset="0"/>
                        <a:sym typeface="Helvetica Neue"/>
                      </a:endParaRPr>
                    </a:p>
                  </a:txBody>
                  <a:tcPr marL="0" marR="0" marT="0" marB="0" horzOverflow="overflow"/>
                </a:tc>
                <a:extLst>
                  <a:ext uri="{0D108BD9-81ED-4DB2-BD59-A6C34878D82A}">
                    <a16:rowId xmlns:a16="http://schemas.microsoft.com/office/drawing/2014/main" val="10003"/>
                  </a:ext>
                </a:extLst>
              </a:tr>
              <a:tr h="2324452">
                <a:tc>
                  <a:txBody>
                    <a:bodyPr/>
                    <a:lstStyle/>
                    <a:p>
                      <a:pPr algn="l" defTabSz="457200">
                        <a:lnSpc>
                          <a:spcPct val="100000"/>
                        </a:lnSpc>
                        <a:defRPr sz="1800"/>
                      </a:pPr>
                      <a:r>
                        <a:rPr sz="2800" b="0" dirty="0">
                          <a:latin typeface="Times New Roman" panose="02020603050405020304" pitchFamily="18" charset="0"/>
                          <a:cs typeface="Times New Roman" panose="02020603050405020304" pitchFamily="18" charset="0"/>
                          <a:sym typeface="Helvetica"/>
                        </a:rPr>
                        <a:t>202</a:t>
                      </a:r>
                      <a:r>
                        <a:rPr lang="en-IN" sz="2800" b="0" dirty="0">
                          <a:latin typeface="Times New Roman" panose="02020603050405020304" pitchFamily="18" charset="0"/>
                          <a:cs typeface="Times New Roman" panose="02020603050405020304" pitchFamily="18" charset="0"/>
                          <a:sym typeface="Helvetica"/>
                        </a:rPr>
                        <a:t>1</a:t>
                      </a:r>
                      <a:endParaRPr sz="2800" b="0" dirty="0">
                        <a:latin typeface="Times New Roman" panose="02020603050405020304" pitchFamily="18" charset="0"/>
                        <a:cs typeface="Times New Roman" panose="02020603050405020304" pitchFamily="18" charset="0"/>
                        <a:sym typeface="Helvetica"/>
                      </a:endParaRPr>
                    </a:p>
                  </a:txBody>
                  <a:tcPr marL="0" marR="0" marT="0" marB="0" horzOverflow="overflow"/>
                </a:tc>
                <a:tc>
                  <a:txBody>
                    <a:bodyPr/>
                    <a:lstStyle/>
                    <a:p>
                      <a:pPr algn="l" defTabSz="457200">
                        <a:lnSpc>
                          <a:spcPct val="100000"/>
                        </a:lnSpc>
                        <a:spcBef>
                          <a:spcPts val="2400"/>
                        </a:spcBef>
                        <a:defRPr sz="1800"/>
                      </a:pPr>
                      <a:r>
                        <a:rPr lang="en-US" sz="2800" b="0" dirty="0" err="1">
                          <a:latin typeface="Times New Roman" panose="02020603050405020304" pitchFamily="18" charset="0"/>
                          <a:cs typeface="Times New Roman" panose="02020603050405020304" pitchFamily="18" charset="0"/>
                        </a:rPr>
                        <a:t>IoT</a:t>
                      </a:r>
                      <a:r>
                        <a:rPr lang="en-US" sz="2800" b="0" dirty="0">
                          <a:latin typeface="Times New Roman" panose="02020603050405020304" pitchFamily="18" charset="0"/>
                          <a:cs typeface="Times New Roman" panose="02020603050405020304" pitchFamily="18" charset="0"/>
                        </a:rPr>
                        <a:t>-enabled restaurant management system with centralized server for order handling.</a:t>
                      </a:r>
                      <a:endParaRPr sz="2800" b="0" dirty="0">
                        <a:solidFill>
                          <a:srgbClr val="222222"/>
                        </a:solidFill>
                        <a:latin typeface="Times New Roman" panose="02020603050405020304" pitchFamily="18" charset="0"/>
                        <a:ea typeface="+mn-ea"/>
                        <a:cs typeface="Times New Roman" panose="02020603050405020304" pitchFamily="18" charset="0"/>
                        <a:sym typeface="Helvetica Neue"/>
                      </a:endParaRPr>
                    </a:p>
                  </a:txBody>
                  <a:tcPr marL="0" marR="0" marT="0" marB="0" horzOverflow="overflow"/>
                </a:tc>
                <a:tc>
                  <a:txBody>
                    <a:bodyPr/>
                    <a:lstStyle/>
                    <a:p>
                      <a:pPr algn="l" defTabSz="457200">
                        <a:lnSpc>
                          <a:spcPct val="100000"/>
                        </a:lnSpc>
                        <a:spcBef>
                          <a:spcPts val="2400"/>
                        </a:spcBef>
                        <a:defRPr sz="3000">
                          <a:solidFill>
                            <a:srgbClr val="222222"/>
                          </a:solidFill>
                          <a:latin typeface="+mn-lt"/>
                          <a:ea typeface="+mn-ea"/>
                          <a:cs typeface="+mn-cs"/>
                          <a:sym typeface="Helvetica Neue"/>
                        </a:defRPr>
                      </a:pPr>
                      <a:r>
                        <a:rPr lang="en-US" sz="2800" b="0" i="0" u="none" strike="noStrike" cap="none" spc="0" baseline="0" dirty="0">
                          <a:solidFill>
                            <a:srgbClr val="000000"/>
                          </a:solidFill>
                          <a:uFillTx/>
                          <a:latin typeface="Times New Roman" panose="02020603050405020304" pitchFamily="18" charset="0"/>
                          <a:ea typeface="+mj-ea"/>
                          <a:cs typeface="Times New Roman" panose="02020603050405020304" pitchFamily="18" charset="0"/>
                          <a:sym typeface="Helvetica Neue"/>
                        </a:rPr>
                        <a:t>Improved coordination between tables and kitchen, reduced service delay.</a:t>
                      </a:r>
                      <a:endParaRPr sz="2800" b="0" dirty="0">
                        <a:latin typeface="Times New Roman" panose="02020603050405020304" pitchFamily="18" charset="0"/>
                        <a:cs typeface="Times New Roman" panose="02020603050405020304" pitchFamily="18" charset="0"/>
                      </a:endParaRPr>
                    </a:p>
                  </a:txBody>
                  <a:tcPr marL="0" marR="0" marT="0" marB="0" horzOverflow="overflow"/>
                </a:tc>
                <a:tc>
                  <a:txBody>
                    <a:bodyPr/>
                    <a:lstStyle/>
                    <a:p>
                      <a:pPr algn="l" defTabSz="457200">
                        <a:lnSpc>
                          <a:spcPct val="100000"/>
                        </a:lnSpc>
                        <a:spcBef>
                          <a:spcPts val="2400"/>
                        </a:spcBef>
                        <a:defRPr sz="1800"/>
                      </a:pPr>
                      <a:r>
                        <a:rPr lang="en-US" sz="2800" b="0" dirty="0">
                          <a:latin typeface="Times New Roman" panose="02020603050405020304" pitchFamily="18" charset="0"/>
                          <a:cs typeface="Times New Roman" panose="02020603050405020304" pitchFamily="18" charset="0"/>
                        </a:rPr>
                        <a:t>Did not provide mechanisms to prevent dine-and-dash scenarios.</a:t>
                      </a:r>
                      <a:endParaRPr sz="2800" b="0" dirty="0">
                        <a:solidFill>
                          <a:srgbClr val="222222"/>
                        </a:solidFill>
                        <a:latin typeface="Times New Roman" panose="02020603050405020304" pitchFamily="18" charset="0"/>
                        <a:ea typeface="+mn-ea"/>
                        <a:cs typeface="Times New Roman" panose="02020603050405020304" pitchFamily="18" charset="0"/>
                        <a:sym typeface="Helvetica Neue"/>
                      </a:endParaRPr>
                    </a:p>
                  </a:txBody>
                  <a:tcPr marL="0" marR="0" marT="0" marB="0" horzOverflow="overflow"/>
                </a:tc>
                <a:extLst>
                  <a:ext uri="{0D108BD9-81ED-4DB2-BD59-A6C34878D82A}">
                    <a16:rowId xmlns:a16="http://schemas.microsoft.com/office/drawing/2014/main" val="10004"/>
                  </a:ext>
                </a:extLst>
              </a:tr>
            </a:tbl>
          </a:graphicData>
        </a:graphic>
      </p:graphicFrame>
      <p:pic>
        <p:nvPicPr>
          <p:cNvPr id="4"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Title 1"/>
          <p:cNvSpPr txBox="1">
            <a:spLocks noGrp="1"/>
          </p:cNvSpPr>
          <p:nvPr>
            <p:ph type="title"/>
          </p:nvPr>
        </p:nvSpPr>
        <p:spPr>
          <a:xfrm>
            <a:off x="1354666" y="1219200"/>
            <a:ext cx="17193340" cy="2641600"/>
          </a:xfrm>
          <a:prstGeom prst="rect">
            <a:avLst/>
          </a:prstGeom>
        </p:spPr>
        <p:txBody>
          <a:bodyPr>
            <a:normAutofit/>
          </a:bodyPr>
          <a:lstStyle/>
          <a:p>
            <a:pPr algn="ctr"/>
            <a:r>
              <a:rPr lang="en-IN" sz="6000" b="1" dirty="0">
                <a:latin typeface="Times New Roman regular"/>
                <a:ea typeface="Phosphate Inline"/>
                <a:cs typeface="Phosphate Inline"/>
                <a:sym typeface="Phosphate Inline"/>
              </a:rPr>
              <a:t>OBJECTIVE</a:t>
            </a:r>
            <a:r>
              <a:rPr lang="en-IN" sz="6000" b="1" dirty="0">
                <a:latin typeface="Times New Roman regular"/>
              </a:rPr>
              <a:t> </a:t>
            </a:r>
          </a:p>
        </p:txBody>
      </p:sp>
      <p:sp>
        <p:nvSpPr>
          <p:cNvPr id="211" name="Text Placeholder 2"/>
          <p:cNvSpPr txBox="1">
            <a:spLocks noGrp="1"/>
          </p:cNvSpPr>
          <p:nvPr>
            <p:ph type="body" sz="half" idx="1"/>
          </p:nvPr>
        </p:nvSpPr>
        <p:spPr>
          <a:xfrm>
            <a:off x="1457988" y="3417110"/>
            <a:ext cx="17543244" cy="7573978"/>
          </a:xfrm>
          <a:prstGeom prst="rect">
            <a:avLst/>
          </a:prstGeom>
        </p:spPr>
        <p:txBody>
          <a:bodyPr>
            <a:normAutofit lnSpcReduction="10000"/>
          </a:bodyPr>
          <a:lstStyle/>
          <a:p>
            <a:pPr>
              <a:lnSpc>
                <a:spcPct val="150000"/>
              </a:lnSpc>
              <a:buFont typeface="Wingdings" panose="05000000000000000000" pitchFamily="2" charset="2"/>
              <a:buChar char="Ø"/>
            </a:pPr>
            <a:r>
              <a:rPr lang="en-US" sz="5400" dirty="0">
                <a:latin typeface="Times New Roman regular"/>
              </a:rPr>
              <a:t>To develop an </a:t>
            </a:r>
            <a:r>
              <a:rPr lang="en-US" sz="5400" dirty="0" err="1">
                <a:latin typeface="Times New Roman regular"/>
              </a:rPr>
              <a:t>IoT</a:t>
            </a:r>
            <a:r>
              <a:rPr lang="en-US" sz="5400" dirty="0">
                <a:latin typeface="Times New Roman regular"/>
              </a:rPr>
              <a:t>‑based system for direct, wireless communication between customer tables and the kitchen.​</a:t>
            </a:r>
          </a:p>
          <a:p>
            <a:pPr>
              <a:lnSpc>
                <a:spcPct val="150000"/>
              </a:lnSpc>
              <a:buFont typeface="Wingdings" panose="05000000000000000000" pitchFamily="2" charset="2"/>
              <a:buChar char="Ø"/>
            </a:pPr>
            <a:r>
              <a:rPr lang="en-US" sz="5400" dirty="0">
                <a:latin typeface="Times New Roman regular"/>
              </a:rPr>
              <a:t>To automate ordering and billing, minimizing human errors and manual workload.​</a:t>
            </a:r>
          </a:p>
          <a:p>
            <a:pPr>
              <a:lnSpc>
                <a:spcPct val="150000"/>
              </a:lnSpc>
              <a:buFont typeface="Wingdings" panose="05000000000000000000" pitchFamily="2" charset="2"/>
              <a:buChar char="Ø"/>
            </a:pPr>
            <a:r>
              <a:rPr lang="en-US" sz="5400" dirty="0">
                <a:latin typeface="Times New Roman regular"/>
              </a:rPr>
              <a:t>To enforce session‑based billing so that each table can be reset only after successful payment.​</a:t>
            </a:r>
          </a:p>
          <a:p>
            <a:pPr>
              <a:lnSpc>
                <a:spcPct val="150000"/>
              </a:lnSpc>
              <a:buFontTx/>
              <a:buChar char="▪"/>
              <a:defRPr sz="4000" i="1">
                <a:latin typeface="Sitka Text"/>
                <a:ea typeface="Sitka Text"/>
                <a:cs typeface="Sitka Text"/>
                <a:sym typeface="Sitka Text"/>
              </a:defRPr>
            </a:pPr>
            <a:endParaRPr dirty="0"/>
          </a:p>
        </p:txBody>
      </p:sp>
      <p:pic>
        <p:nvPicPr>
          <p:cNvPr id="4"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Title 1"/>
          <p:cNvSpPr txBox="1">
            <a:spLocks noGrp="1"/>
          </p:cNvSpPr>
          <p:nvPr>
            <p:ph type="title"/>
          </p:nvPr>
        </p:nvSpPr>
        <p:spPr>
          <a:xfrm>
            <a:off x="1720427" y="390144"/>
            <a:ext cx="17193339" cy="1658112"/>
          </a:xfrm>
          <a:prstGeom prst="rect">
            <a:avLst/>
          </a:prstGeom>
        </p:spPr>
        <p:txBody>
          <a:bodyPr>
            <a:normAutofit/>
          </a:bodyPr>
          <a:lstStyle>
            <a:lvl1pPr algn="ctr">
              <a:defRPr>
                <a:latin typeface="Phosphate Inline"/>
                <a:ea typeface="Phosphate Inline"/>
                <a:cs typeface="Phosphate Inline"/>
                <a:sym typeface="Phosphate Inline"/>
              </a:defRPr>
            </a:lvl1pPr>
          </a:lstStyle>
          <a:p>
            <a:r>
              <a:rPr lang="en-IN" sz="6000" b="1" dirty="0">
                <a:latin typeface="Times New Roman regular"/>
              </a:rPr>
              <a:t>RESEARCH GAP</a:t>
            </a:r>
          </a:p>
        </p:txBody>
      </p:sp>
      <p:sp>
        <p:nvSpPr>
          <p:cNvPr id="214" name="Text Placeholder 2"/>
          <p:cNvSpPr txBox="1">
            <a:spLocks noGrp="1"/>
          </p:cNvSpPr>
          <p:nvPr>
            <p:ph type="body" sz="half" idx="1"/>
          </p:nvPr>
        </p:nvSpPr>
        <p:spPr>
          <a:xfrm>
            <a:off x="987552" y="2322576"/>
            <a:ext cx="17926214" cy="4718304"/>
          </a:xfrm>
          <a:prstGeom prst="rect">
            <a:avLst/>
          </a:prstGeom>
        </p:spPr>
        <p:txBody>
          <a:bodyPr>
            <a:noAutofit/>
          </a:bodyPr>
          <a:lstStyle/>
          <a:p>
            <a:pPr>
              <a:lnSpc>
                <a:spcPct val="150000"/>
              </a:lnSpc>
              <a:buFont typeface="Wingdings" panose="05000000000000000000" pitchFamily="2" charset="2"/>
              <a:buChar char="Ø"/>
            </a:pPr>
            <a:r>
              <a:rPr lang="en-US" sz="3200" b="1" dirty="0">
                <a:latin typeface="Times New Roman" panose="02020603050405020304" pitchFamily="18" charset="0"/>
                <a:cs typeface="Times New Roman" panose="02020603050405020304" pitchFamily="18" charset="0"/>
              </a:rPr>
              <a:t>Current Gap:</a:t>
            </a:r>
            <a:r>
              <a:rPr lang="en-US" sz="3200" dirty="0">
                <a:latin typeface="Times New Roman" panose="02020603050405020304" pitchFamily="18" charset="0"/>
                <a:cs typeface="Times New Roman" panose="02020603050405020304" pitchFamily="18" charset="0"/>
              </a:rPr>
              <a:t> Restaurants rely on CCTV, guards, or card holds to prevent dine-and-dash, but these are reactive, expensive, and harm the dining experience. There is no system that digitally enforces payment at the table level.</a:t>
            </a:r>
          </a:p>
          <a:p>
            <a:pPr>
              <a:lnSpc>
                <a:spcPct val="150000"/>
              </a:lnSpc>
              <a:buFont typeface="Wingdings" panose="05000000000000000000" pitchFamily="2" charset="2"/>
              <a:buChar char="Ø"/>
            </a:pPr>
            <a:r>
              <a:rPr lang="en-US" sz="3200" b="1" dirty="0" err="1">
                <a:latin typeface="Times New Roman regular"/>
              </a:rPr>
              <a:t>AutoDine</a:t>
            </a:r>
            <a:r>
              <a:rPr lang="en-US" sz="3200" b="1" dirty="0">
                <a:latin typeface="Times New Roman regular"/>
              </a:rPr>
              <a:t> Solution:</a:t>
            </a:r>
            <a:r>
              <a:rPr lang="en-US" sz="3200" dirty="0">
                <a:latin typeface="Times New Roman regular"/>
              </a:rPr>
              <a:t> </a:t>
            </a:r>
            <a:r>
              <a:rPr lang="en-US" sz="3200" dirty="0" err="1">
                <a:latin typeface="Times New Roman regular"/>
              </a:rPr>
              <a:t>AutoDine</a:t>
            </a:r>
            <a:r>
              <a:rPr lang="en-US" sz="3200" dirty="0">
                <a:latin typeface="Times New Roman regular"/>
              </a:rPr>
              <a:t> assigns each table a unique ESP32-based session ID and keeps the table locked in the system until payment is confirmed by the cashier. The table cannot reset or close without payment—protecting revenue without cameras or security staff.</a:t>
            </a:r>
            <a:br>
              <a:rPr lang="en-US" sz="5400" dirty="0">
                <a:latin typeface="Times New Roman" panose="02020603050405020304" pitchFamily="18" charset="0"/>
                <a:cs typeface="Times New Roman" panose="02020603050405020304" pitchFamily="18" charset="0"/>
              </a:rPr>
            </a:br>
            <a:endParaRPr sz="5400" dirty="0">
              <a:latin typeface="Times New Roman regular"/>
            </a:endParaRPr>
          </a:p>
        </p:txBody>
      </p:sp>
      <p:pic>
        <p:nvPicPr>
          <p:cNvPr id="4"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pic>
        <p:nvPicPr>
          <p:cNvPr id="3" name="Picture 2">
            <a:extLst>
              <a:ext uri="{FF2B5EF4-FFF2-40B4-BE49-F238E27FC236}">
                <a16:creationId xmlns:a16="http://schemas.microsoft.com/office/drawing/2014/main" id="{3FF1C71F-E742-0B47-93F8-0E5514A755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3818" y="7465383"/>
            <a:ext cx="12926291" cy="5860473"/>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4666" y="528448"/>
            <a:ext cx="17193339" cy="2641600"/>
          </a:xfrm>
        </p:spPr>
        <p:txBody>
          <a:bodyPr>
            <a:normAutofit/>
          </a:bodyPr>
          <a:lstStyle/>
          <a:p>
            <a:pPr algn="ctr"/>
            <a:r>
              <a:rPr lang="en-IN" sz="6000" b="1" dirty="0">
                <a:latin typeface="Times New Roman regular"/>
              </a:rPr>
              <a:t>RESEARCH GAP(CONTINUES)</a:t>
            </a:r>
          </a:p>
        </p:txBody>
      </p:sp>
      <p:sp>
        <p:nvSpPr>
          <p:cNvPr id="3" name="Text Placeholder 2"/>
          <p:cNvSpPr>
            <a:spLocks noGrp="1"/>
          </p:cNvSpPr>
          <p:nvPr>
            <p:ph type="body" sz="half" idx="1"/>
          </p:nvPr>
        </p:nvSpPr>
        <p:spPr>
          <a:xfrm>
            <a:off x="1354666" y="1998602"/>
            <a:ext cx="17193339" cy="7761548"/>
          </a:xfrm>
        </p:spPr>
        <p:txBody>
          <a:bodyPr>
            <a:normAutofit/>
          </a:bodyPr>
          <a:lstStyle/>
          <a:p>
            <a:pPr>
              <a:lnSpc>
                <a:spcPct val="150000"/>
              </a:lnSpc>
              <a:buFont typeface="Wingdings" panose="05000000000000000000" pitchFamily="2" charset="2"/>
              <a:buChar char="Ø"/>
            </a:pPr>
            <a:r>
              <a:rPr lang="en-US" sz="3200" b="1" dirty="0">
                <a:latin typeface="Times New Roman regular"/>
              </a:rPr>
              <a:t>Current Gap:</a:t>
            </a:r>
            <a:r>
              <a:rPr lang="en-US" sz="3200" dirty="0">
                <a:latin typeface="Times New Roman regular"/>
              </a:rPr>
              <a:t> Ordering and billing are handled by separate systems, forcing waiters to run between tables and counters. This delay frustrates customers and increases walkouts during peak hours.</a:t>
            </a:r>
          </a:p>
          <a:p>
            <a:pPr>
              <a:lnSpc>
                <a:spcPct val="150000"/>
              </a:lnSpc>
              <a:buFont typeface="Wingdings" panose="05000000000000000000" pitchFamily="2" charset="2"/>
              <a:buChar char="Ø"/>
            </a:pPr>
            <a:r>
              <a:rPr lang="en-US" sz="3200" b="1" dirty="0" err="1">
                <a:latin typeface="Times New Roman regular"/>
              </a:rPr>
              <a:t>AutoDine</a:t>
            </a:r>
            <a:r>
              <a:rPr lang="en-US" sz="3200" b="1" dirty="0">
                <a:latin typeface="Times New Roman regular"/>
              </a:rPr>
              <a:t> Solution:</a:t>
            </a:r>
            <a:r>
              <a:rPr lang="en-US" sz="3200" dirty="0">
                <a:latin typeface="Times New Roman regular"/>
              </a:rPr>
              <a:t> </a:t>
            </a:r>
            <a:r>
              <a:rPr lang="en-US" sz="3200" dirty="0" err="1">
                <a:latin typeface="Times New Roman regular"/>
              </a:rPr>
              <a:t>AutoDine</a:t>
            </a:r>
            <a:r>
              <a:rPr lang="en-US" sz="3200" dirty="0">
                <a:latin typeface="Times New Roman regular"/>
              </a:rPr>
              <a:t> unifies ordering and billing into a single table device. When customers press “Ready to Pay,” the bill instantly reaches the cashier, eliminating waiter dependency and enabling fast, frictionless payments.</a:t>
            </a:r>
            <a:br>
              <a:rPr lang="en-US" sz="3200" dirty="0">
                <a:latin typeface="Times New Roman regular"/>
              </a:rPr>
            </a:br>
            <a:endParaRPr lang="en-IN" sz="3200" dirty="0">
              <a:latin typeface="Times New Roman regular"/>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3983" y="6234546"/>
            <a:ext cx="12448308" cy="6953006"/>
          </a:xfrm>
          <a:prstGeom prst="rect">
            <a:avLst/>
          </a:prstGeom>
        </p:spPr>
      </p:pic>
      <p:pic>
        <p:nvPicPr>
          <p:cNvPr id="5" name="Picture 2" descr="Picture 2"/>
          <p:cNvPicPr>
            <a:picLocks noChangeAspect="1"/>
          </p:cNvPicPr>
          <p:nvPr/>
        </p:nvPicPr>
        <p:blipFill>
          <a:blip r:embed="rId3"/>
          <a:stretch>
            <a:fillRect/>
          </a:stretch>
        </p:blipFill>
        <p:spPr>
          <a:xfrm>
            <a:off x="20005343" y="265636"/>
            <a:ext cx="4378657" cy="3167225"/>
          </a:xfrm>
          <a:prstGeom prst="rect">
            <a:avLst/>
          </a:prstGeom>
          <a:ln w="12700">
            <a:miter lim="400000"/>
          </a:ln>
        </p:spPr>
      </p:pic>
    </p:spTree>
    <p:extLst>
      <p:ext uri="{BB962C8B-B14F-4D97-AF65-F5344CB8AC3E}">
        <p14:creationId xmlns:p14="http://schemas.microsoft.com/office/powerpoint/2010/main" val="267025286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4666" y="505968"/>
            <a:ext cx="17193339" cy="2641600"/>
          </a:xfrm>
        </p:spPr>
        <p:txBody>
          <a:bodyPr>
            <a:normAutofit/>
          </a:bodyPr>
          <a:lstStyle/>
          <a:p>
            <a:pPr algn="ctr"/>
            <a:r>
              <a:rPr lang="en-IN" sz="6000" b="1" dirty="0">
                <a:latin typeface="Times New Roman" panose="02020603050405020304" pitchFamily="18" charset="0"/>
                <a:cs typeface="Times New Roman" panose="02020603050405020304" pitchFamily="18" charset="0"/>
              </a:rPr>
              <a:t>Research Gap(continues)</a:t>
            </a:r>
          </a:p>
        </p:txBody>
      </p:sp>
      <p:sp>
        <p:nvSpPr>
          <p:cNvPr id="3" name="Text Placeholder 2"/>
          <p:cNvSpPr>
            <a:spLocks noGrp="1"/>
          </p:cNvSpPr>
          <p:nvPr>
            <p:ph type="body" sz="half" idx="1"/>
          </p:nvPr>
        </p:nvSpPr>
        <p:spPr>
          <a:xfrm>
            <a:off x="1354665" y="2272922"/>
            <a:ext cx="17193339" cy="7761548"/>
          </a:xfrm>
        </p:spPr>
        <p:txBody>
          <a:bodyPr>
            <a:normAutofit/>
          </a:bodyPr>
          <a:lstStyle/>
          <a:p>
            <a:pPr>
              <a:lnSpc>
                <a:spcPct val="150000"/>
              </a:lnSpc>
              <a:buFont typeface="Wingdings" panose="05000000000000000000" pitchFamily="2" charset="2"/>
              <a:buChar char="Ø"/>
            </a:pPr>
            <a:r>
              <a:rPr lang="en-US" sz="3200" b="1" dirty="0">
                <a:latin typeface="Times New Roman regular"/>
              </a:rPr>
              <a:t>Current Gap:</a:t>
            </a:r>
            <a:r>
              <a:rPr lang="en-US" sz="3200" dirty="0">
                <a:latin typeface="Times New Roman regular"/>
              </a:rPr>
              <a:t> Even with smart systems, table status is manually tracked and disconnected from live orders, leading to double seating, missed payment requests, and operational chaos.</a:t>
            </a:r>
          </a:p>
          <a:p>
            <a:pPr>
              <a:lnSpc>
                <a:spcPct val="150000"/>
              </a:lnSpc>
              <a:buFont typeface="Wingdings" panose="05000000000000000000" pitchFamily="2" charset="2"/>
              <a:buChar char="Ø"/>
            </a:pPr>
            <a:r>
              <a:rPr lang="en-US" sz="3200" b="1" dirty="0" err="1">
                <a:latin typeface="Times New Roman regular"/>
              </a:rPr>
              <a:t>AutoDine</a:t>
            </a:r>
            <a:r>
              <a:rPr lang="en-US" sz="3200" b="1" dirty="0">
                <a:latin typeface="Times New Roman regular"/>
              </a:rPr>
              <a:t> Solution:</a:t>
            </a:r>
            <a:r>
              <a:rPr lang="en-US" sz="3200" dirty="0">
                <a:latin typeface="Times New Roman regular"/>
              </a:rPr>
              <a:t> </a:t>
            </a:r>
            <a:r>
              <a:rPr lang="en-US" sz="3200" dirty="0" err="1">
                <a:latin typeface="Times New Roman regular"/>
              </a:rPr>
              <a:t>AutoDine</a:t>
            </a:r>
            <a:r>
              <a:rPr lang="en-US" sz="3200" dirty="0">
                <a:latin typeface="Times New Roman regular"/>
              </a:rPr>
              <a:t> provides a live host dashboard showing every table’s real-time state—from ordering to payment completion. Managers get instant visibility, enabling perfect seating decisions and faster staff response.</a:t>
            </a:r>
            <a:br>
              <a:rPr lang="en-US" sz="3200" dirty="0">
                <a:latin typeface="Times New Roman regular"/>
              </a:rPr>
            </a:br>
            <a:endParaRPr lang="en-IN" sz="3200" dirty="0">
              <a:latin typeface="Times New Roman regular"/>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0854" y="6520453"/>
            <a:ext cx="12053455" cy="7028034"/>
          </a:xfrm>
          <a:prstGeom prst="rect">
            <a:avLst/>
          </a:prstGeom>
        </p:spPr>
      </p:pic>
      <p:pic>
        <p:nvPicPr>
          <p:cNvPr id="5" name="Picture 2" descr="Picture 2"/>
          <p:cNvPicPr>
            <a:picLocks noChangeAspect="1"/>
          </p:cNvPicPr>
          <p:nvPr/>
        </p:nvPicPr>
        <p:blipFill>
          <a:blip r:embed="rId3"/>
          <a:stretch>
            <a:fillRect/>
          </a:stretch>
        </p:blipFill>
        <p:spPr>
          <a:xfrm>
            <a:off x="20005343" y="265636"/>
            <a:ext cx="4378657" cy="3167225"/>
          </a:xfrm>
          <a:prstGeom prst="rect">
            <a:avLst/>
          </a:prstGeom>
          <a:ln w="12700">
            <a:miter lim="400000"/>
          </a:ln>
        </p:spPr>
      </p:pic>
    </p:spTree>
    <p:extLst>
      <p:ext uri="{BB962C8B-B14F-4D97-AF65-F5344CB8AC3E}">
        <p14:creationId xmlns:p14="http://schemas.microsoft.com/office/powerpoint/2010/main" val="506268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4667" y="377952"/>
            <a:ext cx="17193339" cy="2641600"/>
          </a:xfrm>
        </p:spPr>
        <p:txBody>
          <a:bodyPr/>
          <a:lstStyle/>
          <a:p>
            <a:pPr algn="ctr"/>
            <a:r>
              <a:rPr lang="en-IN" sz="6000" b="1" dirty="0">
                <a:latin typeface="Times New Roman regular"/>
              </a:rPr>
              <a:t>METHODOLOGY</a:t>
            </a:r>
            <a:br>
              <a:rPr lang="en-IN" sz="8800" b="1" dirty="0"/>
            </a:br>
            <a:endParaRPr lang="en-IN" dirty="0"/>
          </a:p>
        </p:txBody>
      </p:sp>
      <p:sp>
        <p:nvSpPr>
          <p:cNvPr id="3" name="Text Placeholder 2"/>
          <p:cNvSpPr>
            <a:spLocks noGrp="1"/>
          </p:cNvSpPr>
          <p:nvPr>
            <p:ph type="body" sz="half" idx="1"/>
          </p:nvPr>
        </p:nvSpPr>
        <p:spPr>
          <a:xfrm>
            <a:off x="1354666" y="2272922"/>
            <a:ext cx="17847734" cy="11443078"/>
          </a:xfrm>
        </p:spPr>
        <p:txBody>
          <a:bodyPr>
            <a:normAutofit/>
          </a:bodyPr>
          <a:lstStyle/>
          <a:p>
            <a:pPr marL="0" indent="0">
              <a:lnSpc>
                <a:spcPct val="150000"/>
              </a:lnSpc>
              <a:buNone/>
            </a:pPr>
            <a:r>
              <a:rPr lang="en-US" sz="3200" b="1" dirty="0">
                <a:latin typeface="Times New Roman" panose="02020603050405020304" pitchFamily="18" charset="0"/>
                <a:cs typeface="Times New Roman" panose="02020603050405020304" pitchFamily="18" charset="0"/>
              </a:rPr>
              <a:t>1. System Architecture</a:t>
            </a:r>
          </a:p>
          <a:p>
            <a:pPr marL="435768" lvl="1" indent="0">
              <a:lnSpc>
                <a:spcPct val="150000"/>
              </a:lnSpc>
              <a:buNone/>
            </a:pPr>
            <a:r>
              <a:rPr lang="en-US" sz="3200" dirty="0">
                <a:latin typeface="Times New Roman" panose="02020603050405020304" pitchFamily="18" charset="0"/>
                <a:cs typeface="Times New Roman" panose="02020603050405020304" pitchFamily="18" charset="0"/>
              </a:rPr>
              <a:t>ESP32 table units, host/cashier system, central server. Real-time order, billing, payment tracking.</a:t>
            </a:r>
          </a:p>
          <a:p>
            <a:pPr marL="0" indent="0">
              <a:lnSpc>
                <a:spcPct val="150000"/>
              </a:lnSpc>
              <a:buNone/>
            </a:pPr>
            <a:r>
              <a:rPr lang="en-US" sz="3200" b="1" dirty="0">
                <a:latin typeface="Times New Roman" panose="02020603050405020304" pitchFamily="18" charset="0"/>
                <a:cs typeface="Times New Roman" panose="02020603050405020304" pitchFamily="18" charset="0"/>
              </a:rPr>
              <a:t>2. Session Initialization</a:t>
            </a:r>
          </a:p>
          <a:p>
            <a:pPr marL="435768" lvl="1" indent="0">
              <a:lnSpc>
                <a:spcPct val="150000"/>
              </a:lnSpc>
              <a:buNone/>
            </a:pPr>
            <a:r>
              <a:rPr lang="en-US" sz="3200" dirty="0">
                <a:latin typeface="Times New Roman" panose="02020603050405020304" pitchFamily="18" charset="0"/>
                <a:cs typeface="Times New Roman" panose="02020603050405020304" pitchFamily="18" charset="0"/>
              </a:rPr>
              <a:t>Unique session ID generated per table. Status "Ordering." All actions linked to session.</a:t>
            </a:r>
          </a:p>
          <a:p>
            <a:pPr marL="0" indent="0">
              <a:lnSpc>
                <a:spcPct val="150000"/>
              </a:lnSpc>
              <a:buNone/>
            </a:pPr>
            <a:r>
              <a:rPr lang="en-US" sz="3200" b="1" dirty="0">
                <a:latin typeface="Times New Roman" panose="02020603050405020304" pitchFamily="18" charset="0"/>
                <a:cs typeface="Times New Roman" panose="02020603050405020304" pitchFamily="18" charset="0"/>
              </a:rPr>
              <a:t>3. Order &amp; Billing Integration</a:t>
            </a:r>
          </a:p>
          <a:p>
            <a:pPr marL="435768" lvl="1" indent="0">
              <a:lnSpc>
                <a:spcPct val="150000"/>
              </a:lnSpc>
              <a:buNone/>
            </a:pPr>
            <a:r>
              <a:rPr lang="en-US" sz="3200" dirty="0">
                <a:latin typeface="Times New Roman" panose="02020603050405020304" pitchFamily="18" charset="0"/>
                <a:cs typeface="Times New Roman" panose="02020603050405020304" pitchFamily="18" charset="0"/>
              </a:rPr>
              <a:t>Direct ordering via table unit. Real-time bill updates. No manual order collection needed.</a:t>
            </a:r>
          </a:p>
          <a:p>
            <a:pPr marL="0" indent="0">
              <a:lnSpc>
                <a:spcPct val="150000"/>
              </a:lnSpc>
              <a:buNone/>
            </a:pPr>
            <a:r>
              <a:rPr lang="en-US" sz="3200" b="1" dirty="0">
                <a:latin typeface="Times New Roman" panose="02020603050405020304" pitchFamily="18" charset="0"/>
                <a:cs typeface="Times New Roman" panose="02020603050405020304" pitchFamily="18" charset="0"/>
              </a:rPr>
              <a:t>4. Payment Lock Mechanism</a:t>
            </a:r>
          </a:p>
          <a:p>
            <a:pPr marL="435768" lvl="1" indent="0">
              <a:lnSpc>
                <a:spcPct val="150000"/>
              </a:lnSpc>
              <a:buNone/>
            </a:pPr>
            <a:r>
              <a:rPr lang="en-US" sz="3200" dirty="0">
                <a:latin typeface="Times New Roman" panose="02020603050405020304" pitchFamily="18" charset="0"/>
                <a:cs typeface="Times New Roman" panose="02020603050405020304" pitchFamily="18" charset="0"/>
              </a:rPr>
              <a:t>Table locked after serving. Status "Awaiting Payment." Cannot reset without payment verification.</a:t>
            </a:r>
          </a:p>
          <a:p>
            <a:pPr marL="0" indent="0">
              <a:lnSpc>
                <a:spcPct val="150000"/>
              </a:lnSpc>
              <a:buNone/>
            </a:pPr>
            <a:r>
              <a:rPr lang="en-US" sz="3200" b="1" dirty="0">
                <a:latin typeface="Times New Roman" panose="02020603050405020304" pitchFamily="18" charset="0"/>
                <a:cs typeface="Times New Roman" panose="02020603050405020304" pitchFamily="18" charset="0"/>
              </a:rPr>
              <a:t>5. Ready to Pay Notification</a:t>
            </a:r>
          </a:p>
          <a:p>
            <a:pPr marL="435768" lvl="1" indent="0">
              <a:lnSpc>
                <a:spcPct val="150000"/>
              </a:lnSpc>
              <a:buNone/>
            </a:pPr>
            <a:r>
              <a:rPr lang="en-US" sz="3200" dirty="0">
                <a:latin typeface="Times New Roman" panose="02020603050405020304" pitchFamily="18" charset="0"/>
                <a:cs typeface="Times New Roman" panose="02020603050405020304" pitchFamily="18" charset="0"/>
              </a:rPr>
              <a:t>Customer presses "Ready to Pay." Instant cashier notification. Removes billing delays.</a:t>
            </a:r>
          </a:p>
          <a:p>
            <a:pPr marL="0" indent="0">
              <a:lnSpc>
                <a:spcPct val="150000"/>
              </a:lnSpc>
              <a:buNone/>
            </a:pPr>
            <a:r>
              <a:rPr lang="en-US" sz="3200" b="1" dirty="0">
                <a:latin typeface="Times New Roman" panose="02020603050405020304" pitchFamily="18" charset="0"/>
                <a:cs typeface="Times New Roman" panose="02020603050405020304" pitchFamily="18" charset="0"/>
              </a:rPr>
              <a:t>6. Host Dashboard Monitoring</a:t>
            </a:r>
          </a:p>
          <a:p>
            <a:pPr marL="435768" lvl="1" indent="0">
              <a:lnSpc>
                <a:spcPct val="150000"/>
              </a:lnSpc>
              <a:buNone/>
            </a:pPr>
            <a:r>
              <a:rPr lang="en-US" sz="3200" dirty="0">
                <a:latin typeface="Times New Roman" panose="02020603050405020304" pitchFamily="18" charset="0"/>
                <a:cs typeface="Times New Roman" panose="02020603050405020304" pitchFamily="18" charset="0"/>
              </a:rPr>
              <a:t>Color-coded table status: Yellow=Ordering, Red=Awaiting Payment, Green=Available.</a:t>
            </a:r>
          </a:p>
          <a:p>
            <a:endParaRPr lang="en-IN" dirty="0"/>
          </a:p>
        </p:txBody>
      </p:sp>
      <p:pic>
        <p:nvPicPr>
          <p:cNvPr id="4" name="Picture 2" descr="Picture 2"/>
          <p:cNvPicPr>
            <a:picLocks noChangeAspect="1"/>
          </p:cNvPicPr>
          <p:nvPr/>
        </p:nvPicPr>
        <p:blipFill>
          <a:blip r:embed="rId2"/>
          <a:stretch>
            <a:fillRect/>
          </a:stretch>
        </p:blipFill>
        <p:spPr>
          <a:xfrm>
            <a:off x="20005343" y="265636"/>
            <a:ext cx="4378657" cy="3167225"/>
          </a:xfrm>
          <a:prstGeom prst="rect">
            <a:avLst/>
          </a:prstGeom>
          <a:ln w="12700">
            <a:miter lim="400000"/>
          </a:ln>
        </p:spPr>
      </p:pic>
    </p:spTree>
    <p:extLst>
      <p:ext uri="{BB962C8B-B14F-4D97-AF65-F5344CB8AC3E}">
        <p14:creationId xmlns:p14="http://schemas.microsoft.com/office/powerpoint/2010/main" val="2219577917"/>
      </p:ext>
    </p:extLst>
  </p:cSld>
  <p:clrMapOvr>
    <a:masterClrMapping/>
  </p:clrMapOvr>
  <p:transition spd="med"/>
</p:sld>
</file>

<file path=ppt/theme/theme1.xml><?xml version="1.0" encoding="utf-8"?>
<a:theme xmlns:a="http://schemas.openxmlformats.org/drawingml/2006/main" name="Facet">
  <a:themeElements>
    <a:clrScheme name="Facet">
      <a:dk1>
        <a:srgbClr val="000000"/>
      </a:dk1>
      <a:lt1>
        <a:srgbClr val="FFFFFF"/>
      </a:lt1>
      <a:dk2>
        <a:srgbClr val="A7A7A7"/>
      </a:dk2>
      <a:lt2>
        <a:srgbClr val="535353"/>
      </a:lt2>
      <a:accent1>
        <a:srgbClr val="90C226"/>
      </a:accent1>
      <a:accent2>
        <a:srgbClr val="54A021"/>
      </a:accent2>
      <a:accent3>
        <a:srgbClr val="E6B91E"/>
      </a:accent3>
      <a:accent4>
        <a:srgbClr val="E76618"/>
      </a:accent4>
      <a:accent5>
        <a:srgbClr val="C42F1A"/>
      </a:accent5>
      <a:accent6>
        <a:srgbClr val="918655"/>
      </a:accent6>
      <a:hlink>
        <a:srgbClr val="0000FF"/>
      </a:hlink>
      <a:folHlink>
        <a:srgbClr val="FF00FF"/>
      </a:folHlink>
    </a:clrScheme>
    <a:fontScheme name="Facet">
      <a:majorFont>
        <a:latin typeface="Helvetica"/>
        <a:ea typeface="Helvetica"/>
        <a:cs typeface="Helvetica"/>
      </a:majorFont>
      <a:minorFont>
        <a:latin typeface="Helvetica Neue"/>
        <a:ea typeface="Helvetica Neue"/>
        <a:cs typeface="Helvetica Neue"/>
      </a:minorFont>
    </a:fontScheme>
    <a:fmtScheme name="Face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35000"/>
              </a:srgbClr>
            </a:outerShdw>
          </a:effectLst>
        </a:effectStyle>
        <a:effectStyle>
          <a:effectLst>
            <a:outerShdw blurRad="38100" dist="25400" dir="5400000" rotWithShape="0">
              <a:srgbClr val="000000">
                <a:alpha val="35000"/>
              </a:srgbClr>
            </a:outerShdw>
          </a:effectLst>
        </a:effectStyle>
        <a:effectStyle>
          <a:effectLst>
            <a:outerShdw blurRad="38100" dist="254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54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Facet">
  <a:themeElements>
    <a:clrScheme name="Facet">
      <a:dk1>
        <a:srgbClr val="000000"/>
      </a:dk1>
      <a:lt1>
        <a:srgbClr val="FFFFFF"/>
      </a:lt1>
      <a:dk2>
        <a:srgbClr val="A7A7A7"/>
      </a:dk2>
      <a:lt2>
        <a:srgbClr val="535353"/>
      </a:lt2>
      <a:accent1>
        <a:srgbClr val="90C226"/>
      </a:accent1>
      <a:accent2>
        <a:srgbClr val="54A021"/>
      </a:accent2>
      <a:accent3>
        <a:srgbClr val="E6B91E"/>
      </a:accent3>
      <a:accent4>
        <a:srgbClr val="E76618"/>
      </a:accent4>
      <a:accent5>
        <a:srgbClr val="C42F1A"/>
      </a:accent5>
      <a:accent6>
        <a:srgbClr val="918655"/>
      </a:accent6>
      <a:hlink>
        <a:srgbClr val="0000FF"/>
      </a:hlink>
      <a:folHlink>
        <a:srgbClr val="FF00FF"/>
      </a:folHlink>
    </a:clrScheme>
    <a:fontScheme name="Facet">
      <a:majorFont>
        <a:latin typeface="Helvetica"/>
        <a:ea typeface="Helvetica"/>
        <a:cs typeface="Helvetica"/>
      </a:majorFont>
      <a:minorFont>
        <a:latin typeface="Helvetica Neue"/>
        <a:ea typeface="Helvetica Neue"/>
        <a:cs typeface="Helvetica Neue"/>
      </a:minorFont>
    </a:fontScheme>
    <a:fmtScheme name="Face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35000"/>
              </a:srgbClr>
            </a:outerShdw>
          </a:effectLst>
        </a:effectStyle>
        <a:effectStyle>
          <a:effectLst>
            <a:outerShdw blurRad="38100" dist="25400" dir="5400000" rotWithShape="0">
              <a:srgbClr val="000000">
                <a:alpha val="35000"/>
              </a:srgbClr>
            </a:outerShdw>
          </a:effectLst>
        </a:effectStyle>
        <a:effectStyle>
          <a:effectLst>
            <a:outerShdw blurRad="38100" dist="254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54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ctr" defTabSz="2438400" rtl="0" fontAlgn="auto" latinLnBrk="0" hangingPunct="0">
          <a:lnSpc>
            <a:spcPct val="90000"/>
          </a:lnSpc>
          <a:spcBef>
            <a:spcPts val="0"/>
          </a:spcBef>
          <a:spcAft>
            <a:spcPts val="0"/>
          </a:spcAft>
          <a:buClrTx/>
          <a:buSzTx/>
          <a:buFontTx/>
          <a:buNone/>
          <a:tabLst/>
          <a:defRPr kumimoji="0" sz="24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244</TotalTime>
  <Words>1172</Words>
  <Application>Microsoft Office PowerPoint</Application>
  <PresentationFormat>Custom</PresentationFormat>
  <Paragraphs>97</Paragraphs>
  <Slides>14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Arial</vt:lpstr>
      <vt:lpstr>Canela Deck Regular</vt:lpstr>
      <vt:lpstr>Canela Text Regular</vt:lpstr>
      <vt:lpstr>Graphik Semibold</vt:lpstr>
      <vt:lpstr>Helvetica</vt:lpstr>
      <vt:lpstr>Helvetica Neue</vt:lpstr>
      <vt:lpstr>Times New Roman</vt:lpstr>
      <vt:lpstr>Times New Roman regular</vt:lpstr>
      <vt:lpstr>Trebuchet MS</vt:lpstr>
      <vt:lpstr>Wingdings</vt:lpstr>
      <vt:lpstr>Facet</vt:lpstr>
      <vt:lpstr>PowerPoint Presentation</vt:lpstr>
      <vt:lpstr>PowerPoint Presentation</vt:lpstr>
      <vt:lpstr>INTRODUCTION</vt:lpstr>
      <vt:lpstr>PowerPoint Presentation</vt:lpstr>
      <vt:lpstr>OBJECTIVE </vt:lpstr>
      <vt:lpstr>RESEARCH GAP</vt:lpstr>
      <vt:lpstr>RESEARCH GAP(CONTINUES)</vt:lpstr>
      <vt:lpstr>Research Gap(continues)</vt:lpstr>
      <vt:lpstr>METHODOLOGY </vt:lpstr>
      <vt:lpstr>METHODOLOGY(CONTINUES) </vt:lpstr>
      <vt:lpstr>TIMELINE </vt:lpstr>
      <vt:lpstr>INDIVIDUAL FOCUS</vt:lpstr>
      <vt:lpstr>REFERENCE PAPERS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Jathin Pusuluri</dc:creator>
  <cp:lastModifiedBy>udhaya s</cp:lastModifiedBy>
  <cp:revision>18</cp:revision>
  <dcterms:modified xsi:type="dcterms:W3CDTF">2026-01-21T08:38:28Z</dcterms:modified>
</cp:coreProperties>
</file>